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4000"/>
      </a:spcBef>
      <a:spcAft>
        <a:spcPts val="0"/>
      </a:spcAft>
      <a:buClrTx/>
      <a:buSzTx/>
      <a:buFontTx/>
      <a:buNone/>
      <a:tabLst/>
      <a:defRPr kumimoji="0" sz="4000" b="0" i="0" u="none" strike="noStrike" cap="none" spc="-119" normalizeH="0" baseline="0">
        <a:ln>
          <a:noFill/>
        </a:ln>
        <a:solidFill>
          <a:srgbClr val="FFFFFF"/>
        </a:solidFill>
        <a:effectLst/>
        <a:uFillTx/>
        <a:latin typeface="+mn-lt"/>
        <a:ea typeface="+mn-ea"/>
        <a:cs typeface="+mn-cs"/>
        <a:sym typeface="BrownPro-Light"/>
      </a:defRPr>
    </a:lvl1pPr>
    <a:lvl2pPr marL="0" marR="0" indent="228600" algn="l" defTabSz="825500" rtl="0" fontAlgn="auto" latinLnBrk="0" hangingPunct="0">
      <a:lnSpc>
        <a:spcPct val="100000"/>
      </a:lnSpc>
      <a:spcBef>
        <a:spcPts val="4000"/>
      </a:spcBef>
      <a:spcAft>
        <a:spcPts val="0"/>
      </a:spcAft>
      <a:buClrTx/>
      <a:buSzTx/>
      <a:buFontTx/>
      <a:buNone/>
      <a:tabLst/>
      <a:defRPr kumimoji="0" sz="4000" b="0" i="0" u="none" strike="noStrike" cap="none" spc="-119" normalizeH="0" baseline="0">
        <a:ln>
          <a:noFill/>
        </a:ln>
        <a:solidFill>
          <a:srgbClr val="FFFFFF"/>
        </a:solidFill>
        <a:effectLst/>
        <a:uFillTx/>
        <a:latin typeface="+mn-lt"/>
        <a:ea typeface="+mn-ea"/>
        <a:cs typeface="+mn-cs"/>
        <a:sym typeface="BrownPro-Light"/>
      </a:defRPr>
    </a:lvl2pPr>
    <a:lvl3pPr marL="0" marR="0" indent="457200" algn="l" defTabSz="825500" rtl="0" fontAlgn="auto" latinLnBrk="0" hangingPunct="0">
      <a:lnSpc>
        <a:spcPct val="100000"/>
      </a:lnSpc>
      <a:spcBef>
        <a:spcPts val="4000"/>
      </a:spcBef>
      <a:spcAft>
        <a:spcPts val="0"/>
      </a:spcAft>
      <a:buClrTx/>
      <a:buSzTx/>
      <a:buFontTx/>
      <a:buNone/>
      <a:tabLst/>
      <a:defRPr kumimoji="0" sz="4000" b="0" i="0" u="none" strike="noStrike" cap="none" spc="-119" normalizeH="0" baseline="0">
        <a:ln>
          <a:noFill/>
        </a:ln>
        <a:solidFill>
          <a:srgbClr val="FFFFFF"/>
        </a:solidFill>
        <a:effectLst/>
        <a:uFillTx/>
        <a:latin typeface="+mn-lt"/>
        <a:ea typeface="+mn-ea"/>
        <a:cs typeface="+mn-cs"/>
        <a:sym typeface="BrownPro-Light"/>
      </a:defRPr>
    </a:lvl3pPr>
    <a:lvl4pPr marL="0" marR="0" indent="685800" algn="l" defTabSz="825500" rtl="0" fontAlgn="auto" latinLnBrk="0" hangingPunct="0">
      <a:lnSpc>
        <a:spcPct val="100000"/>
      </a:lnSpc>
      <a:spcBef>
        <a:spcPts val="4000"/>
      </a:spcBef>
      <a:spcAft>
        <a:spcPts val="0"/>
      </a:spcAft>
      <a:buClrTx/>
      <a:buSzTx/>
      <a:buFontTx/>
      <a:buNone/>
      <a:tabLst/>
      <a:defRPr kumimoji="0" sz="4000" b="0" i="0" u="none" strike="noStrike" cap="none" spc="-119" normalizeH="0" baseline="0">
        <a:ln>
          <a:noFill/>
        </a:ln>
        <a:solidFill>
          <a:srgbClr val="FFFFFF"/>
        </a:solidFill>
        <a:effectLst/>
        <a:uFillTx/>
        <a:latin typeface="+mn-lt"/>
        <a:ea typeface="+mn-ea"/>
        <a:cs typeface="+mn-cs"/>
        <a:sym typeface="BrownPro-Light"/>
      </a:defRPr>
    </a:lvl4pPr>
    <a:lvl5pPr marL="0" marR="0" indent="914400" algn="l" defTabSz="825500" rtl="0" fontAlgn="auto" latinLnBrk="0" hangingPunct="0">
      <a:lnSpc>
        <a:spcPct val="100000"/>
      </a:lnSpc>
      <a:spcBef>
        <a:spcPts val="4000"/>
      </a:spcBef>
      <a:spcAft>
        <a:spcPts val="0"/>
      </a:spcAft>
      <a:buClrTx/>
      <a:buSzTx/>
      <a:buFontTx/>
      <a:buNone/>
      <a:tabLst/>
      <a:defRPr kumimoji="0" sz="4000" b="0" i="0" u="none" strike="noStrike" cap="none" spc="-119" normalizeH="0" baseline="0">
        <a:ln>
          <a:noFill/>
        </a:ln>
        <a:solidFill>
          <a:srgbClr val="FFFFFF"/>
        </a:solidFill>
        <a:effectLst/>
        <a:uFillTx/>
        <a:latin typeface="+mn-lt"/>
        <a:ea typeface="+mn-ea"/>
        <a:cs typeface="+mn-cs"/>
        <a:sym typeface="BrownPro-Light"/>
      </a:defRPr>
    </a:lvl5pPr>
    <a:lvl6pPr marL="0" marR="0" indent="1143000" algn="l" defTabSz="825500" rtl="0" fontAlgn="auto" latinLnBrk="0" hangingPunct="0">
      <a:lnSpc>
        <a:spcPct val="100000"/>
      </a:lnSpc>
      <a:spcBef>
        <a:spcPts val="4000"/>
      </a:spcBef>
      <a:spcAft>
        <a:spcPts val="0"/>
      </a:spcAft>
      <a:buClrTx/>
      <a:buSzTx/>
      <a:buFontTx/>
      <a:buNone/>
      <a:tabLst/>
      <a:defRPr kumimoji="0" sz="4000" b="0" i="0" u="none" strike="noStrike" cap="none" spc="-119" normalizeH="0" baseline="0">
        <a:ln>
          <a:noFill/>
        </a:ln>
        <a:solidFill>
          <a:srgbClr val="FFFFFF"/>
        </a:solidFill>
        <a:effectLst/>
        <a:uFillTx/>
        <a:latin typeface="+mn-lt"/>
        <a:ea typeface="+mn-ea"/>
        <a:cs typeface="+mn-cs"/>
        <a:sym typeface="BrownPro-Light"/>
      </a:defRPr>
    </a:lvl6pPr>
    <a:lvl7pPr marL="0" marR="0" indent="1371600" algn="l" defTabSz="825500" rtl="0" fontAlgn="auto" latinLnBrk="0" hangingPunct="0">
      <a:lnSpc>
        <a:spcPct val="100000"/>
      </a:lnSpc>
      <a:spcBef>
        <a:spcPts val="4000"/>
      </a:spcBef>
      <a:spcAft>
        <a:spcPts val="0"/>
      </a:spcAft>
      <a:buClrTx/>
      <a:buSzTx/>
      <a:buFontTx/>
      <a:buNone/>
      <a:tabLst/>
      <a:defRPr kumimoji="0" sz="4000" b="0" i="0" u="none" strike="noStrike" cap="none" spc="-119" normalizeH="0" baseline="0">
        <a:ln>
          <a:noFill/>
        </a:ln>
        <a:solidFill>
          <a:srgbClr val="FFFFFF"/>
        </a:solidFill>
        <a:effectLst/>
        <a:uFillTx/>
        <a:latin typeface="+mn-lt"/>
        <a:ea typeface="+mn-ea"/>
        <a:cs typeface="+mn-cs"/>
        <a:sym typeface="BrownPro-Light"/>
      </a:defRPr>
    </a:lvl7pPr>
    <a:lvl8pPr marL="0" marR="0" indent="1600200" algn="l" defTabSz="825500" rtl="0" fontAlgn="auto" latinLnBrk="0" hangingPunct="0">
      <a:lnSpc>
        <a:spcPct val="100000"/>
      </a:lnSpc>
      <a:spcBef>
        <a:spcPts val="4000"/>
      </a:spcBef>
      <a:spcAft>
        <a:spcPts val="0"/>
      </a:spcAft>
      <a:buClrTx/>
      <a:buSzTx/>
      <a:buFontTx/>
      <a:buNone/>
      <a:tabLst/>
      <a:defRPr kumimoji="0" sz="4000" b="0" i="0" u="none" strike="noStrike" cap="none" spc="-119" normalizeH="0" baseline="0">
        <a:ln>
          <a:noFill/>
        </a:ln>
        <a:solidFill>
          <a:srgbClr val="FFFFFF"/>
        </a:solidFill>
        <a:effectLst/>
        <a:uFillTx/>
        <a:latin typeface="+mn-lt"/>
        <a:ea typeface="+mn-ea"/>
        <a:cs typeface="+mn-cs"/>
        <a:sym typeface="BrownPro-Light"/>
      </a:defRPr>
    </a:lvl8pPr>
    <a:lvl9pPr marL="0" marR="0" indent="1828800" algn="l" defTabSz="825500" rtl="0" fontAlgn="auto" latinLnBrk="0" hangingPunct="0">
      <a:lnSpc>
        <a:spcPct val="100000"/>
      </a:lnSpc>
      <a:spcBef>
        <a:spcPts val="4000"/>
      </a:spcBef>
      <a:spcAft>
        <a:spcPts val="0"/>
      </a:spcAft>
      <a:buClrTx/>
      <a:buSzTx/>
      <a:buFontTx/>
      <a:buNone/>
      <a:tabLst/>
      <a:defRPr kumimoji="0" sz="4000" b="0" i="0" u="none" strike="noStrike" cap="none" spc="-119" normalizeH="0" baseline="0">
        <a:ln>
          <a:noFill/>
        </a:ln>
        <a:solidFill>
          <a:srgbClr val="FFFFFF"/>
        </a:solidFill>
        <a:effectLst/>
        <a:uFillTx/>
        <a:latin typeface="+mn-lt"/>
        <a:ea typeface="+mn-ea"/>
        <a:cs typeface="+mn-cs"/>
        <a:sym typeface="BrownPro-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4575">
              <a:alpha val="25388"/>
            </a:srgbClr>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4575"/>
          </a:solid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671"/>
  </p:normalViewPr>
  <p:slideViewPr>
    <p:cSldViewPr snapToGrid="0" snapToObjects="1">
      <p:cViewPr varScale="1">
        <p:scale>
          <a:sx n="29" d="100"/>
          <a:sy n="29" d="100"/>
        </p:scale>
        <p:origin x="80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54999999999999E-2"/>
          <c:y val="0.106299"/>
          <c:w val="0.84489000000000003"/>
          <c:h val="0.77490199999999998"/>
        </c:manualLayout>
      </c:layout>
      <c:bubbleChart>
        <c:varyColors val="0"/>
        <c:ser>
          <c:idx val="40"/>
          <c:order val="0"/>
          <c:tx>
            <c:strRef>
              <c:f>Sheet1!$A$42</c:f>
              <c:strCache>
                <c:ptCount val="1"/>
                <c:pt idx="0">
                  <c:v>DO NOT CHANGE</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5000" b="0" i="0" u="none" strike="noStrike">
                    <a:solidFill>
                      <a:srgbClr val="FFFFFF"/>
                    </a:solidFill>
                    <a:effectLst>
                      <a:outerShdw blurRad="127000" dist="25433" dir="5400000" algn="tl">
                        <a:srgbClr val="000000">
                          <a:alpha val="60000"/>
                        </a:srgbClr>
                      </a:outerShdw>
                    </a:effectLst>
                    <a:latin typeface="Helvetica Light"/>
                  </a:defRPr>
                </a:pPr>
                <a:endParaRPr lang="en-US"/>
              </a:p>
            </c:txPr>
            <c:dLblPos val="ctr"/>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Sheet1!$B$122:$D$122</c:f>
            </c:numRef>
          </c:xVal>
          <c:yVal>
            <c:numRef>
              <c:f>Sheet1!$B$123:$D$123</c:f>
            </c:numRef>
          </c:yVal>
          <c:bubbleSize>
            <c:numRef>
              <c:f>Sheet1!$B$124:$D$124</c:f>
              <c:numCache>
                <c:formatCode>General</c:formatCode>
                <c:ptCount val="1"/>
                <c:pt idx="0">
                  <c:v>2.5</c:v>
                </c:pt>
              </c:numCache>
            </c:numRef>
          </c:bubbleSize>
          <c:bubble3D val="0"/>
          <c:extLst>
            <c:ext xmlns:c16="http://schemas.microsoft.com/office/drawing/2014/chart" uri="{C3380CC4-5D6E-409C-BE32-E72D297353CC}">
              <c16:uniqueId val="{00000000-B774-B14F-A72D-7F674C062176}"/>
            </c:ext>
          </c:extLst>
        </c:ser>
        <c:ser>
          <c:idx val="39"/>
          <c:order val="1"/>
          <c:tx>
            <c:strRef>
              <c:f>Sheet1!$A$41</c:f>
              <c:strCache>
                <c:ptCount val="1"/>
                <c:pt idx="0">
                  <c:v>West Palm Beach</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DEDEEB"/>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Sheet1!$B$119:$D$119</c:f>
              <c:numCache>
                <c:formatCode>General</c:formatCode>
                <c:ptCount val="1"/>
                <c:pt idx="0">
                  <c:v>3.9</c:v>
                </c:pt>
              </c:numCache>
            </c:numRef>
          </c:xVal>
          <c:yVal>
            <c:numRef>
              <c:f>Sheet1!$B$120:$D$120</c:f>
              <c:numCache>
                <c:formatCode>General</c:formatCode>
                <c:ptCount val="1"/>
                <c:pt idx="0">
                  <c:v>0.14499999999999999</c:v>
                </c:pt>
              </c:numCache>
            </c:numRef>
          </c:yVal>
          <c:bubbleSize>
            <c:numRef>
              <c:f>Sheet1!$B$121:$D$121</c:f>
            </c:numRef>
          </c:bubbleSize>
          <c:bubble3D val="0"/>
          <c:extLst>
            <c:ext xmlns:c16="http://schemas.microsoft.com/office/drawing/2014/chart" uri="{C3380CC4-5D6E-409C-BE32-E72D297353CC}">
              <c16:uniqueId val="{00000001-B774-B14F-A72D-7F674C062176}"/>
            </c:ext>
          </c:extLst>
        </c:ser>
        <c:ser>
          <c:idx val="38"/>
          <c:order val="2"/>
          <c:tx>
            <c:strRef>
              <c:f>Sheet1!$A$40</c:f>
              <c:strCache>
                <c:ptCount val="1"/>
                <c:pt idx="0">
                  <c:v>Tampa</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Sheet1!$B$116:$D$116</c:f>
              <c:numCache>
                <c:formatCode>General</c:formatCode>
                <c:ptCount val="1"/>
                <c:pt idx="0">
                  <c:v>3.67</c:v>
                </c:pt>
              </c:numCache>
            </c:numRef>
          </c:xVal>
          <c:yVal>
            <c:numRef>
              <c:f>Sheet1!$B$117:$D$117</c:f>
              <c:numCache>
                <c:formatCode>General</c:formatCode>
                <c:ptCount val="1"/>
                <c:pt idx="0">
                  <c:v>0.16</c:v>
                </c:pt>
              </c:numCache>
            </c:numRef>
          </c:yVal>
          <c:bubbleSize>
            <c:numRef>
              <c:f>Sheet1!$B$118:$D$118</c:f>
              <c:numCache>
                <c:formatCode>General</c:formatCode>
                <c:ptCount val="1"/>
                <c:pt idx="0">
                  <c:v>0.11</c:v>
                </c:pt>
              </c:numCache>
            </c:numRef>
          </c:bubbleSize>
          <c:bubble3D val="0"/>
          <c:extLst>
            <c:ext xmlns:c16="http://schemas.microsoft.com/office/drawing/2014/chart" uri="{C3380CC4-5D6E-409C-BE32-E72D297353CC}">
              <c16:uniqueId val="{00000002-B774-B14F-A72D-7F674C062176}"/>
            </c:ext>
          </c:extLst>
        </c:ser>
        <c:ser>
          <c:idx val="37"/>
          <c:order val="3"/>
          <c:tx>
            <c:strRef>
              <c:f>Sheet1!$A$39</c:f>
              <c:strCache>
                <c:ptCount val="1"/>
                <c:pt idx="0">
                  <c:v>St. Louis</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Sheet1!$B$113:$D$113</c:f>
              <c:numCache>
                <c:formatCode>General</c:formatCode>
                <c:ptCount val="1"/>
                <c:pt idx="0">
                  <c:v>3</c:v>
                </c:pt>
              </c:numCache>
            </c:numRef>
          </c:xVal>
          <c:yVal>
            <c:numRef>
              <c:f>Sheet1!$B$114:$D$114</c:f>
              <c:numCache>
                <c:formatCode>General</c:formatCode>
                <c:ptCount val="1"/>
                <c:pt idx="0">
                  <c:v>0.7</c:v>
                </c:pt>
              </c:numCache>
            </c:numRef>
          </c:yVal>
          <c:bubbleSize>
            <c:numRef>
              <c:f>Sheet1!$B$115:$D$115</c:f>
            </c:numRef>
          </c:bubbleSize>
          <c:bubble3D val="0"/>
          <c:extLst>
            <c:ext xmlns:c16="http://schemas.microsoft.com/office/drawing/2014/chart" uri="{C3380CC4-5D6E-409C-BE32-E72D297353CC}">
              <c16:uniqueId val="{00000003-B774-B14F-A72D-7F674C062176}"/>
            </c:ext>
          </c:extLst>
        </c:ser>
        <c:ser>
          <c:idx val="36"/>
          <c:order val="4"/>
          <c:tx>
            <c:strRef>
              <c:f>Sheet1!$A$38</c:f>
              <c:strCache>
                <c:ptCount val="1"/>
                <c:pt idx="0">
                  <c:v>Seattle</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DEDEEB"/>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Sheet1!$B$110:$D$110</c:f>
              <c:numCache>
                <c:formatCode>General</c:formatCode>
                <c:ptCount val="1"/>
                <c:pt idx="0">
                  <c:v>0.37</c:v>
                </c:pt>
              </c:numCache>
            </c:numRef>
          </c:xVal>
          <c:yVal>
            <c:numRef>
              <c:f>Sheet1!$B$111:$D$111</c:f>
              <c:numCache>
                <c:formatCode>General</c:formatCode>
                <c:ptCount val="1"/>
                <c:pt idx="0">
                  <c:v>3</c:v>
                </c:pt>
              </c:numCache>
            </c:numRef>
          </c:yVal>
          <c:bubbleSize>
            <c:numRef>
              <c:f>Sheet1!$B$112:$D$112</c:f>
            </c:numRef>
          </c:bubbleSize>
          <c:bubble3D val="0"/>
          <c:extLst>
            <c:ext xmlns:c16="http://schemas.microsoft.com/office/drawing/2014/chart" uri="{C3380CC4-5D6E-409C-BE32-E72D297353CC}">
              <c16:uniqueId val="{00000004-B774-B14F-A72D-7F674C062176}"/>
            </c:ext>
          </c:extLst>
        </c:ser>
        <c:ser>
          <c:idx val="35"/>
          <c:order val="5"/>
          <c:tx>
            <c:strRef>
              <c:f>Sheet1!$A$37</c:f>
              <c:strCache>
                <c:ptCount val="1"/>
                <c:pt idx="0">
                  <c:v>San Francisco</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Sheet1!$B$107:$D$107</c:f>
              <c:numCache>
                <c:formatCode>General</c:formatCode>
                <c:ptCount val="1"/>
                <c:pt idx="0">
                  <c:v>0.35</c:v>
                </c:pt>
              </c:numCache>
            </c:numRef>
          </c:xVal>
          <c:yVal>
            <c:numRef>
              <c:f>Sheet1!$B$108:$D$108</c:f>
              <c:numCache>
                <c:formatCode>General</c:formatCode>
                <c:ptCount val="1"/>
                <c:pt idx="0">
                  <c:v>0.65</c:v>
                </c:pt>
              </c:numCache>
            </c:numRef>
          </c:yVal>
          <c:bubbleSize>
            <c:numRef>
              <c:f>Sheet1!$B$109:$D$109</c:f>
            </c:numRef>
          </c:bubbleSize>
          <c:bubble3D val="0"/>
          <c:extLst>
            <c:ext xmlns:c16="http://schemas.microsoft.com/office/drawing/2014/chart" uri="{C3380CC4-5D6E-409C-BE32-E72D297353CC}">
              <c16:uniqueId val="{00000005-B774-B14F-A72D-7F674C062176}"/>
            </c:ext>
          </c:extLst>
        </c:ser>
        <c:ser>
          <c:idx val="34"/>
          <c:order val="6"/>
          <c:tx>
            <c:strRef>
              <c:f>Sheet1!$A$36</c:f>
              <c:strCache>
                <c:ptCount val="1"/>
                <c:pt idx="0">
                  <c:v>San Diego</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Sheet1!$B$104:$D$104</c:f>
              <c:numCache>
                <c:formatCode>General</c:formatCode>
                <c:ptCount val="1"/>
                <c:pt idx="0">
                  <c:v>0.82</c:v>
                </c:pt>
              </c:numCache>
            </c:numRef>
          </c:xVal>
          <c:yVal>
            <c:numRef>
              <c:f>Sheet1!$B$105:$D$105</c:f>
              <c:numCache>
                <c:formatCode>General</c:formatCode>
                <c:ptCount val="1"/>
                <c:pt idx="0">
                  <c:v>0.32</c:v>
                </c:pt>
              </c:numCache>
            </c:numRef>
          </c:yVal>
          <c:bubbleSize>
            <c:numRef>
              <c:f>Sheet1!$B$106:$D$106</c:f>
            </c:numRef>
          </c:bubbleSize>
          <c:bubble3D val="0"/>
          <c:extLst>
            <c:ext xmlns:c16="http://schemas.microsoft.com/office/drawing/2014/chart" uri="{C3380CC4-5D6E-409C-BE32-E72D297353CC}">
              <c16:uniqueId val="{00000006-B774-B14F-A72D-7F674C062176}"/>
            </c:ext>
          </c:extLst>
        </c:ser>
        <c:ser>
          <c:idx val="33"/>
          <c:order val="7"/>
          <c:tx>
            <c:strRef>
              <c:f>Sheet1!$A$35</c:f>
              <c:strCache>
                <c:ptCount val="1"/>
                <c:pt idx="0">
                  <c:v>San Antonio</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Sheet1!$B$101:$D$101</c:f>
              <c:numCache>
                <c:formatCode>General</c:formatCode>
                <c:ptCount val="1"/>
                <c:pt idx="0">
                  <c:v>2.25</c:v>
                </c:pt>
              </c:numCache>
            </c:numRef>
          </c:xVal>
          <c:yVal>
            <c:numRef>
              <c:f>Sheet1!$B$102:$D$102</c:f>
              <c:numCache>
                <c:formatCode>General</c:formatCode>
                <c:ptCount val="1"/>
                <c:pt idx="0">
                  <c:v>0.18</c:v>
                </c:pt>
              </c:numCache>
            </c:numRef>
          </c:yVal>
          <c:bubbleSize>
            <c:numRef>
              <c:f>Sheet1!$B$103:$D$103</c:f>
              <c:numCache>
                <c:formatCode>General</c:formatCode>
                <c:ptCount val="1"/>
                <c:pt idx="0">
                  <c:v>0.2</c:v>
                </c:pt>
              </c:numCache>
            </c:numRef>
          </c:bubbleSize>
          <c:bubble3D val="0"/>
          <c:extLst>
            <c:ext xmlns:c16="http://schemas.microsoft.com/office/drawing/2014/chart" uri="{C3380CC4-5D6E-409C-BE32-E72D297353CC}">
              <c16:uniqueId val="{00000007-B774-B14F-A72D-7F674C062176}"/>
            </c:ext>
          </c:extLst>
        </c:ser>
        <c:ser>
          <c:idx val="32"/>
          <c:order val="8"/>
          <c:tx>
            <c:strRef>
              <c:f>Sheet1!$A$34</c:f>
              <c:strCache>
                <c:ptCount val="1"/>
                <c:pt idx="0">
                  <c:v>Salt Lake City</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DEDEEB"/>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Sheet1!$B$98:$D$98</c:f>
              <c:numCache>
                <c:formatCode>General</c:formatCode>
                <c:ptCount val="1"/>
                <c:pt idx="0">
                  <c:v>1.2</c:v>
                </c:pt>
              </c:numCache>
            </c:numRef>
          </c:xVal>
          <c:yVal>
            <c:numRef>
              <c:f>Sheet1!$B$99:$D$99</c:f>
              <c:numCache>
                <c:formatCode>General</c:formatCode>
                <c:ptCount val="1"/>
                <c:pt idx="0">
                  <c:v>1</c:v>
                </c:pt>
              </c:numCache>
            </c:numRef>
          </c:yVal>
          <c:bubbleSize>
            <c:numRef>
              <c:f>Sheet1!$B$100:$D$100</c:f>
            </c:numRef>
          </c:bubbleSize>
          <c:bubble3D val="0"/>
          <c:extLst>
            <c:ext xmlns:c16="http://schemas.microsoft.com/office/drawing/2014/chart" uri="{C3380CC4-5D6E-409C-BE32-E72D297353CC}">
              <c16:uniqueId val="{00000008-B774-B14F-A72D-7F674C062176}"/>
            </c:ext>
          </c:extLst>
        </c:ser>
        <c:ser>
          <c:idx val="31"/>
          <c:order val="9"/>
          <c:tx>
            <c:strRef>
              <c:f>Sheet1!$A$33</c:f>
              <c:strCache>
                <c:ptCount val="1"/>
                <c:pt idx="0">
                  <c:v>Sacramento</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Sheet1!$B$95:$D$95</c:f>
              <c:numCache>
                <c:formatCode>General</c:formatCode>
                <c:ptCount val="1"/>
                <c:pt idx="0">
                  <c:v>0.45</c:v>
                </c:pt>
              </c:numCache>
            </c:numRef>
          </c:xVal>
          <c:yVal>
            <c:numRef>
              <c:f>Sheet1!$B$96:$D$96</c:f>
              <c:numCache>
                <c:formatCode>General</c:formatCode>
                <c:ptCount val="1"/>
                <c:pt idx="0">
                  <c:v>0.8</c:v>
                </c:pt>
              </c:numCache>
            </c:numRef>
          </c:yVal>
          <c:bubbleSize>
            <c:numRef>
              <c:f>Sheet1!$B$97:$D$97</c:f>
            </c:numRef>
          </c:bubbleSize>
          <c:bubble3D val="0"/>
          <c:extLst>
            <c:ext xmlns:c16="http://schemas.microsoft.com/office/drawing/2014/chart" uri="{C3380CC4-5D6E-409C-BE32-E72D297353CC}">
              <c16:uniqueId val="{00000009-B774-B14F-A72D-7F674C062176}"/>
            </c:ext>
          </c:extLst>
        </c:ser>
        <c:ser>
          <c:idx val="30"/>
          <c:order val="10"/>
          <c:tx>
            <c:strRef>
              <c:f>Sheet1!$A$32</c:f>
              <c:strCache>
                <c:ptCount val="1"/>
                <c:pt idx="0">
                  <c:v>Raleigh</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Sheet1!$B$92:$D$92</c:f>
              <c:numCache>
                <c:formatCode>General</c:formatCode>
                <c:ptCount val="1"/>
                <c:pt idx="0">
                  <c:v>4</c:v>
                </c:pt>
              </c:numCache>
            </c:numRef>
          </c:xVal>
          <c:yVal>
            <c:numRef>
              <c:f>Sheet1!$B$93:$D$93</c:f>
              <c:numCache>
                <c:formatCode>General</c:formatCode>
                <c:ptCount val="1"/>
                <c:pt idx="0">
                  <c:v>0.47</c:v>
                </c:pt>
              </c:numCache>
            </c:numRef>
          </c:yVal>
          <c:bubbleSize>
            <c:numRef>
              <c:f>Sheet1!$B$94:$D$94</c:f>
            </c:numRef>
          </c:bubbleSize>
          <c:bubble3D val="0"/>
          <c:extLst>
            <c:ext xmlns:c16="http://schemas.microsoft.com/office/drawing/2014/chart" uri="{C3380CC4-5D6E-409C-BE32-E72D297353CC}">
              <c16:uniqueId val="{0000000A-B774-B14F-A72D-7F674C062176}"/>
            </c:ext>
          </c:extLst>
        </c:ser>
        <c:ser>
          <c:idx val="29"/>
          <c:order val="11"/>
          <c:tx>
            <c:strRef>
              <c:f>Sheet1!$A$31</c:f>
              <c:strCache>
                <c:ptCount val="1"/>
                <c:pt idx="0">
                  <c:v>Phoenix</c:v>
                </c:pt>
              </c:strCache>
            </c:strRef>
          </c:tx>
          <c:spPr>
            <a:solidFill>
              <a:srgbClr val="6EE7DE"/>
            </a:solidFill>
            <a:ln w="25400" cap="flat">
              <a:solidFill>
                <a:srgbClr val="6EE7DE"/>
              </a:solidFill>
              <a:prstDash val="solid"/>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Sheet1!$B$89:$D$89</c:f>
              <c:numCache>
                <c:formatCode>General</c:formatCode>
                <c:ptCount val="1"/>
                <c:pt idx="0">
                  <c:v>1.2</c:v>
                </c:pt>
              </c:numCache>
            </c:numRef>
          </c:xVal>
          <c:yVal>
            <c:numRef>
              <c:f>Sheet1!$B$90:$D$90</c:f>
              <c:numCache>
                <c:formatCode>General</c:formatCode>
                <c:ptCount val="1"/>
                <c:pt idx="0">
                  <c:v>0.35</c:v>
                </c:pt>
              </c:numCache>
            </c:numRef>
          </c:yVal>
          <c:bubbleSize>
            <c:numRef>
              <c:f>Sheet1!$B$91:$D$91</c:f>
            </c:numRef>
          </c:bubbleSize>
          <c:bubble3D val="0"/>
          <c:extLst>
            <c:ext xmlns:c16="http://schemas.microsoft.com/office/drawing/2014/chart" uri="{C3380CC4-5D6E-409C-BE32-E72D297353CC}">
              <c16:uniqueId val="{0000000B-B774-B14F-A72D-7F674C062176}"/>
            </c:ext>
          </c:extLst>
        </c:ser>
        <c:ser>
          <c:idx val="28"/>
          <c:order val="12"/>
          <c:tx>
            <c:strRef>
              <c:f>Sheet1!$A$30</c:f>
              <c:strCache>
                <c:ptCount val="1"/>
                <c:pt idx="0">
                  <c:v>Portland</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DEDEEB"/>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Sheet1!$B$86:$D$86</c:f>
              <c:numCache>
                <c:formatCode>General</c:formatCode>
                <c:ptCount val="1"/>
                <c:pt idx="0">
                  <c:v>0.33</c:v>
                </c:pt>
              </c:numCache>
            </c:numRef>
          </c:xVal>
          <c:yVal>
            <c:numRef>
              <c:f>Sheet1!$B$87:$D$87</c:f>
              <c:numCache>
                <c:formatCode>General</c:formatCode>
                <c:ptCount val="1"/>
                <c:pt idx="0">
                  <c:v>2</c:v>
                </c:pt>
              </c:numCache>
            </c:numRef>
          </c:yVal>
          <c:bubbleSize>
            <c:numRef>
              <c:f>Sheet1!$B$88:$D$88</c:f>
            </c:numRef>
          </c:bubbleSize>
          <c:bubble3D val="0"/>
          <c:extLst>
            <c:ext xmlns:c16="http://schemas.microsoft.com/office/drawing/2014/chart" uri="{C3380CC4-5D6E-409C-BE32-E72D297353CC}">
              <c16:uniqueId val="{0000000C-B774-B14F-A72D-7F674C062176}"/>
            </c:ext>
          </c:extLst>
        </c:ser>
        <c:ser>
          <c:idx val="27"/>
          <c:order val="13"/>
          <c:tx>
            <c:strRef>
              <c:f>Sheet1!$A$29</c:f>
              <c:strCache>
                <c:ptCount val="1"/>
                <c:pt idx="0">
                  <c:v>Philadelphia</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l"/>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Sheet1!$B$83:$D$83</c:f>
              <c:numCache>
                <c:formatCode>General</c:formatCode>
                <c:ptCount val="1"/>
                <c:pt idx="0">
                  <c:v>4.2</c:v>
                </c:pt>
              </c:numCache>
            </c:numRef>
          </c:xVal>
          <c:yVal>
            <c:numRef>
              <c:f>Sheet1!$B$84:$D$84</c:f>
              <c:numCache>
                <c:formatCode>General</c:formatCode>
                <c:ptCount val="1"/>
                <c:pt idx="0">
                  <c:v>0.85</c:v>
                </c:pt>
              </c:numCache>
            </c:numRef>
          </c:yVal>
          <c:bubbleSize>
            <c:numRef>
              <c:f>Sheet1!$B$85:$D$85</c:f>
              <c:numCache>
                <c:formatCode>General</c:formatCode>
                <c:ptCount val="1"/>
                <c:pt idx="0">
                  <c:v>0.28000000000000003</c:v>
                </c:pt>
              </c:numCache>
            </c:numRef>
          </c:bubbleSize>
          <c:bubble3D val="0"/>
          <c:extLst>
            <c:ext xmlns:c16="http://schemas.microsoft.com/office/drawing/2014/chart" uri="{C3380CC4-5D6E-409C-BE32-E72D297353CC}">
              <c16:uniqueId val="{0000000D-B774-B14F-A72D-7F674C062176}"/>
            </c:ext>
          </c:extLst>
        </c:ser>
        <c:ser>
          <c:idx val="26"/>
          <c:order val="14"/>
          <c:tx>
            <c:strRef>
              <c:f>Sheet1!$A$28</c:f>
              <c:strCache>
                <c:ptCount val="1"/>
                <c:pt idx="0">
                  <c:v>Pittsburg</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DEDEEB"/>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Sheet1!$B$80:$D$80</c:f>
              <c:numCache>
                <c:formatCode>General</c:formatCode>
                <c:ptCount val="1"/>
                <c:pt idx="0">
                  <c:v>3.9</c:v>
                </c:pt>
              </c:numCache>
            </c:numRef>
          </c:xVal>
          <c:yVal>
            <c:numRef>
              <c:f>Sheet1!$B$81:$D$81</c:f>
              <c:numCache>
                <c:formatCode>General</c:formatCode>
                <c:ptCount val="1"/>
                <c:pt idx="0">
                  <c:v>0.9</c:v>
                </c:pt>
              </c:numCache>
            </c:numRef>
          </c:yVal>
          <c:bubbleSize>
            <c:numRef>
              <c:f>Sheet1!$B$82:$D$82</c:f>
            </c:numRef>
          </c:bubbleSize>
          <c:bubble3D val="0"/>
          <c:extLst>
            <c:ext xmlns:c16="http://schemas.microsoft.com/office/drawing/2014/chart" uri="{C3380CC4-5D6E-409C-BE32-E72D297353CC}">
              <c16:uniqueId val="{0000000E-B774-B14F-A72D-7F674C062176}"/>
            </c:ext>
          </c:extLst>
        </c:ser>
        <c:ser>
          <c:idx val="25"/>
          <c:order val="15"/>
          <c:tx>
            <c:strRef>
              <c:f>Sheet1!$A$27</c:f>
              <c:strCache>
                <c:ptCount val="1"/>
                <c:pt idx="0">
                  <c:v>Orlando</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effectLst>
                      <a:outerShdw blurRad="635000" dist="152400" dir="18900000" algn="tl">
                        <a:srgbClr val="000000">
                          <a:alpha val="47869"/>
                        </a:srgbClr>
                      </a:outerShdw>
                    </a:effectLst>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Sheet1!$B$77:$D$77</c:f>
              <c:numCache>
                <c:formatCode>General</c:formatCode>
                <c:ptCount val="1"/>
                <c:pt idx="0">
                  <c:v>3.75</c:v>
                </c:pt>
              </c:numCache>
            </c:numRef>
          </c:xVal>
          <c:yVal>
            <c:numRef>
              <c:f>Sheet1!$B$78:$D$78</c:f>
              <c:numCache>
                <c:formatCode>General</c:formatCode>
                <c:ptCount val="1"/>
                <c:pt idx="0">
                  <c:v>0.19</c:v>
                </c:pt>
              </c:numCache>
            </c:numRef>
          </c:yVal>
          <c:bubbleSize>
            <c:numRef>
              <c:f>Sheet1!$B$79:$D$79</c:f>
            </c:numRef>
          </c:bubbleSize>
          <c:bubble3D val="0"/>
          <c:extLst>
            <c:ext xmlns:c16="http://schemas.microsoft.com/office/drawing/2014/chart" uri="{C3380CC4-5D6E-409C-BE32-E72D297353CC}">
              <c16:uniqueId val="{0000000F-B774-B14F-A72D-7F674C062176}"/>
            </c:ext>
          </c:extLst>
        </c:ser>
        <c:ser>
          <c:idx val="24"/>
          <c:order val="16"/>
          <c:tx>
            <c:strRef>
              <c:f>Sheet1!$A$26</c:f>
              <c:strCache>
                <c:ptCount val="1"/>
                <c:pt idx="0">
                  <c:v>New York</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t"/>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Sheet1!$B$74:$D$74</c:f>
              <c:numCache>
                <c:formatCode>General</c:formatCode>
                <c:ptCount val="1"/>
                <c:pt idx="0">
                  <c:v>4.4000000000000004</c:v>
                </c:pt>
              </c:numCache>
            </c:numRef>
          </c:xVal>
          <c:yVal>
            <c:numRef>
              <c:f>Sheet1!$B$75:$D$75</c:f>
              <c:numCache>
                <c:formatCode>General</c:formatCode>
                <c:ptCount val="1"/>
                <c:pt idx="0">
                  <c:v>0.95</c:v>
                </c:pt>
              </c:numCache>
            </c:numRef>
          </c:yVal>
          <c:bubbleSize>
            <c:numRef>
              <c:f>Sheet1!$B$76:$D$76</c:f>
              <c:numCache>
                <c:formatCode>General</c:formatCode>
                <c:ptCount val="1"/>
                <c:pt idx="0">
                  <c:v>0.14000000000000001</c:v>
                </c:pt>
              </c:numCache>
            </c:numRef>
          </c:bubbleSize>
          <c:bubble3D val="0"/>
          <c:extLst>
            <c:ext xmlns:c16="http://schemas.microsoft.com/office/drawing/2014/chart" uri="{C3380CC4-5D6E-409C-BE32-E72D297353CC}">
              <c16:uniqueId val="{00000010-B774-B14F-A72D-7F674C062176}"/>
            </c:ext>
          </c:extLst>
        </c:ser>
        <c:ser>
          <c:idx val="23"/>
          <c:order val="17"/>
          <c:tx>
            <c:strRef>
              <c:f>Sheet1!$A$25</c:f>
              <c:strCache>
                <c:ptCount val="1"/>
                <c:pt idx="0">
                  <c:v>New Haven</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Sheet1!$B$71:$D$71</c:f>
              <c:numCache>
                <c:formatCode>General</c:formatCode>
                <c:ptCount val="1"/>
                <c:pt idx="0">
                  <c:v>4.5</c:v>
                </c:pt>
              </c:numCache>
            </c:numRef>
          </c:xVal>
          <c:yVal>
            <c:numRef>
              <c:f>Sheet1!$B$72:$D$72</c:f>
              <c:numCache>
                <c:formatCode>General</c:formatCode>
                <c:ptCount val="1"/>
                <c:pt idx="0">
                  <c:v>1.08</c:v>
                </c:pt>
              </c:numCache>
            </c:numRef>
          </c:yVal>
          <c:bubbleSize>
            <c:numRef>
              <c:f>Sheet1!$B$73:$D$73</c:f>
            </c:numRef>
          </c:bubbleSize>
          <c:bubble3D val="0"/>
          <c:extLst>
            <c:ext xmlns:c16="http://schemas.microsoft.com/office/drawing/2014/chart" uri="{C3380CC4-5D6E-409C-BE32-E72D297353CC}">
              <c16:uniqueId val="{00000011-B774-B14F-A72D-7F674C062176}"/>
            </c:ext>
          </c:extLst>
        </c:ser>
        <c:ser>
          <c:idx val="22"/>
          <c:order val="18"/>
          <c:tx>
            <c:strRef>
              <c:f>Sheet1!$A$24</c:f>
              <c:strCache>
                <c:ptCount val="1"/>
                <c:pt idx="0">
                  <c:v>Syracuse</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t"/>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Sheet1!$B$68:$D$68</c:f>
              <c:numCache>
                <c:formatCode>General</c:formatCode>
                <c:ptCount val="1"/>
                <c:pt idx="0">
                  <c:v>4.4000000000000004</c:v>
                </c:pt>
              </c:numCache>
            </c:numRef>
          </c:xVal>
          <c:yVal>
            <c:numRef>
              <c:f>Sheet1!$B$69:$D$69</c:f>
              <c:numCache>
                <c:formatCode>General</c:formatCode>
                <c:ptCount val="1"/>
                <c:pt idx="0">
                  <c:v>1.5</c:v>
                </c:pt>
              </c:numCache>
            </c:numRef>
          </c:yVal>
          <c:bubbleSize>
            <c:numRef>
              <c:f>Sheet1!$B$70:$D$70</c:f>
            </c:numRef>
          </c:bubbleSize>
          <c:bubble3D val="0"/>
          <c:extLst>
            <c:ext xmlns:c16="http://schemas.microsoft.com/office/drawing/2014/chart" uri="{C3380CC4-5D6E-409C-BE32-E72D297353CC}">
              <c16:uniqueId val="{00000012-B774-B14F-A72D-7F674C062176}"/>
            </c:ext>
          </c:extLst>
        </c:ser>
        <c:ser>
          <c:idx val="21"/>
          <c:order val="19"/>
          <c:tx>
            <c:strRef>
              <c:f>Sheet1!$A$23</c:f>
              <c:strCache>
                <c:ptCount val="1"/>
                <c:pt idx="0">
                  <c:v>Minneapolis</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DEDEEB"/>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Sheet1!$B$65:$D$65</c:f>
              <c:numCache>
                <c:formatCode>General</c:formatCode>
                <c:ptCount val="1"/>
                <c:pt idx="0">
                  <c:v>2.82</c:v>
                </c:pt>
              </c:numCache>
            </c:numRef>
          </c:xVal>
          <c:yVal>
            <c:numRef>
              <c:f>Sheet1!$B$66:$D$66</c:f>
              <c:numCache>
                <c:formatCode>General</c:formatCode>
                <c:ptCount val="1"/>
                <c:pt idx="0">
                  <c:v>2</c:v>
                </c:pt>
              </c:numCache>
            </c:numRef>
          </c:yVal>
          <c:bubbleSize>
            <c:numRef>
              <c:f>Sheet1!$B$67:$D$67</c:f>
            </c:numRef>
          </c:bubbleSize>
          <c:bubble3D val="0"/>
          <c:extLst>
            <c:ext xmlns:c16="http://schemas.microsoft.com/office/drawing/2014/chart" uri="{C3380CC4-5D6E-409C-BE32-E72D297353CC}">
              <c16:uniqueId val="{00000013-B774-B14F-A72D-7F674C062176}"/>
            </c:ext>
          </c:extLst>
        </c:ser>
        <c:ser>
          <c:idx val="20"/>
          <c:order val="20"/>
          <c:tx>
            <c:strRef>
              <c:f>Sheet1!$A$22</c:f>
              <c:strCache>
                <c:ptCount val="1"/>
                <c:pt idx="0">
                  <c:v>Milwaukee</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DEDEEB"/>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Sheet1!$B$62:$D$62</c:f>
              <c:numCache>
                <c:formatCode>General</c:formatCode>
                <c:ptCount val="1"/>
                <c:pt idx="0">
                  <c:v>3.23</c:v>
                </c:pt>
              </c:numCache>
            </c:numRef>
          </c:xVal>
          <c:yVal>
            <c:numRef>
              <c:f>Sheet1!$B$63:$D$63</c:f>
              <c:numCache>
                <c:formatCode>General</c:formatCode>
                <c:ptCount val="1"/>
                <c:pt idx="0">
                  <c:v>1.4</c:v>
                </c:pt>
              </c:numCache>
            </c:numRef>
          </c:yVal>
          <c:bubbleSize>
            <c:numRef>
              <c:f>Sheet1!$B$64:$D$64</c:f>
            </c:numRef>
          </c:bubbleSize>
          <c:bubble3D val="0"/>
          <c:extLst>
            <c:ext xmlns:c16="http://schemas.microsoft.com/office/drawing/2014/chart" uri="{C3380CC4-5D6E-409C-BE32-E72D297353CC}">
              <c16:uniqueId val="{00000014-B774-B14F-A72D-7F674C062176}"/>
            </c:ext>
          </c:extLst>
        </c:ser>
        <c:ser>
          <c:idx val="19"/>
          <c:order val="21"/>
          <c:tx>
            <c:strRef>
              <c:f>Sheet1!$A$21</c:f>
              <c:strCache>
                <c:ptCount val="1"/>
                <c:pt idx="0">
                  <c:v>Miami</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Sheet1!$B$59:$D$59</c:f>
              <c:numCache>
                <c:formatCode>General</c:formatCode>
                <c:ptCount val="1"/>
                <c:pt idx="0">
                  <c:v>3.88</c:v>
                </c:pt>
              </c:numCache>
            </c:numRef>
          </c:xVal>
          <c:yVal>
            <c:numRef>
              <c:f>Sheet1!$B$60:$D$60</c:f>
              <c:numCache>
                <c:formatCode>General</c:formatCode>
                <c:ptCount val="1"/>
                <c:pt idx="0">
                  <c:v>0.128</c:v>
                </c:pt>
              </c:numCache>
            </c:numRef>
          </c:yVal>
          <c:bubbleSize>
            <c:numRef>
              <c:f>Sheet1!$B$61:$D$61</c:f>
            </c:numRef>
          </c:bubbleSize>
          <c:bubble3D val="0"/>
          <c:extLst>
            <c:ext xmlns:c16="http://schemas.microsoft.com/office/drawing/2014/chart" uri="{C3380CC4-5D6E-409C-BE32-E72D297353CC}">
              <c16:uniqueId val="{00000015-B774-B14F-A72D-7F674C062176}"/>
            </c:ext>
          </c:extLst>
        </c:ser>
        <c:ser>
          <c:idx val="18"/>
          <c:order val="22"/>
          <c:tx>
            <c:strRef>
              <c:f>Sheet1!$A$20</c:f>
              <c:strCache>
                <c:ptCount val="1"/>
                <c:pt idx="0">
                  <c:v>Los Angeles</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Sheet1!$B$56:$D$56</c:f>
              <c:numCache>
                <c:formatCode>General</c:formatCode>
                <c:ptCount val="1"/>
                <c:pt idx="0">
                  <c:v>0.6</c:v>
                </c:pt>
              </c:numCache>
            </c:numRef>
          </c:xVal>
          <c:yVal>
            <c:numRef>
              <c:f>Sheet1!$B$57:$D$57</c:f>
              <c:numCache>
                <c:formatCode>General</c:formatCode>
                <c:ptCount val="1"/>
                <c:pt idx="0">
                  <c:v>0.4</c:v>
                </c:pt>
              </c:numCache>
            </c:numRef>
          </c:yVal>
          <c:bubbleSize>
            <c:numRef>
              <c:f>Sheet1!$B$58:$D$58</c:f>
              <c:numCache>
                <c:formatCode>General</c:formatCode>
                <c:ptCount val="1"/>
                <c:pt idx="0">
                  <c:v>0.05</c:v>
                </c:pt>
              </c:numCache>
            </c:numRef>
          </c:bubbleSize>
          <c:bubble3D val="0"/>
          <c:extLst>
            <c:ext xmlns:c16="http://schemas.microsoft.com/office/drawing/2014/chart" uri="{C3380CC4-5D6E-409C-BE32-E72D297353CC}">
              <c16:uniqueId val="{00000016-B774-B14F-A72D-7F674C062176}"/>
            </c:ext>
          </c:extLst>
        </c:ser>
        <c:ser>
          <c:idx val="17"/>
          <c:order val="23"/>
          <c:tx>
            <c:strRef>
              <c:f>Sheet1!$A$19</c:f>
              <c:strCache>
                <c:ptCount val="1"/>
                <c:pt idx="0">
                  <c:v>Las Vegas</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DEDEEB"/>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Sheet1!$B$53:$D$53</c:f>
              <c:numCache>
                <c:formatCode>General</c:formatCode>
                <c:ptCount val="1"/>
                <c:pt idx="0">
                  <c:v>0.9</c:v>
                </c:pt>
              </c:numCache>
            </c:numRef>
          </c:xVal>
          <c:yVal>
            <c:numRef>
              <c:f>Sheet1!$B$54:$D$54</c:f>
              <c:numCache>
                <c:formatCode>General</c:formatCode>
                <c:ptCount val="1"/>
                <c:pt idx="0">
                  <c:v>0.5</c:v>
                </c:pt>
              </c:numCache>
            </c:numRef>
          </c:yVal>
          <c:bubbleSize>
            <c:numRef>
              <c:f>Sheet1!$B$55:$D$55</c:f>
            </c:numRef>
          </c:bubbleSize>
          <c:bubble3D val="0"/>
          <c:extLst>
            <c:ext xmlns:c16="http://schemas.microsoft.com/office/drawing/2014/chart" uri="{C3380CC4-5D6E-409C-BE32-E72D297353CC}">
              <c16:uniqueId val="{00000017-B774-B14F-A72D-7F674C062176}"/>
            </c:ext>
          </c:extLst>
        </c:ser>
        <c:ser>
          <c:idx val="16"/>
          <c:order val="24"/>
          <c:tx>
            <c:strRef>
              <c:f>Sheet1!$A$18</c:f>
              <c:strCache>
                <c:ptCount val="1"/>
                <c:pt idx="0">
                  <c:v>Kansas City</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DEDEEB"/>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Sheet1!$B$50:$D$50</c:f>
              <c:numCache>
                <c:formatCode>General</c:formatCode>
                <c:ptCount val="1"/>
                <c:pt idx="0">
                  <c:v>2.6</c:v>
                </c:pt>
              </c:numCache>
            </c:numRef>
          </c:xVal>
          <c:yVal>
            <c:numRef>
              <c:f>Sheet1!$B$51:$D$51</c:f>
              <c:numCache>
                <c:formatCode>General</c:formatCode>
                <c:ptCount val="1"/>
                <c:pt idx="0">
                  <c:v>0.73</c:v>
                </c:pt>
              </c:numCache>
            </c:numRef>
          </c:yVal>
          <c:bubbleSize>
            <c:numRef>
              <c:f>Sheet1!$B$52:$D$52</c:f>
            </c:numRef>
          </c:bubbleSize>
          <c:bubble3D val="0"/>
          <c:extLst>
            <c:ext xmlns:c16="http://schemas.microsoft.com/office/drawing/2014/chart" uri="{C3380CC4-5D6E-409C-BE32-E72D297353CC}">
              <c16:uniqueId val="{00000018-B774-B14F-A72D-7F674C062176}"/>
            </c:ext>
          </c:extLst>
        </c:ser>
        <c:ser>
          <c:idx val="15"/>
          <c:order val="25"/>
          <c:tx>
            <c:strRef>
              <c:f>Sheet1!$A$17</c:f>
              <c:strCache>
                <c:ptCount val="1"/>
                <c:pt idx="0">
                  <c:v>Jacksonville</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DEDEEB"/>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Sheet1!$B$47:$D$47</c:f>
              <c:numCache>
                <c:formatCode>General</c:formatCode>
                <c:ptCount val="1"/>
                <c:pt idx="0">
                  <c:v>3.77</c:v>
                </c:pt>
              </c:numCache>
            </c:numRef>
          </c:xVal>
          <c:yVal>
            <c:numRef>
              <c:f>Sheet1!$B$48:$D$48</c:f>
              <c:numCache>
                <c:formatCode>General</c:formatCode>
                <c:ptCount val="1"/>
                <c:pt idx="0">
                  <c:v>0.24</c:v>
                </c:pt>
              </c:numCache>
            </c:numRef>
          </c:yVal>
          <c:bubbleSize>
            <c:numRef>
              <c:f>Sheet1!$B$49:$D$49</c:f>
            </c:numRef>
          </c:bubbleSize>
          <c:bubble3D val="0"/>
          <c:extLst>
            <c:ext xmlns:c16="http://schemas.microsoft.com/office/drawing/2014/chart" uri="{C3380CC4-5D6E-409C-BE32-E72D297353CC}">
              <c16:uniqueId val="{00000019-B774-B14F-A72D-7F674C062176}"/>
            </c:ext>
          </c:extLst>
        </c:ser>
        <c:ser>
          <c:idx val="14"/>
          <c:order val="26"/>
          <c:tx>
            <c:strRef>
              <c:f>Sheet1!$A$16</c:f>
              <c:strCache>
                <c:ptCount val="1"/>
                <c:pt idx="0">
                  <c:v>Indianapolis</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100" b="0" i="0" u="none" strike="noStrike">
                    <a:solidFill>
                      <a:srgbClr val="DEDEEB"/>
                    </a:solidFill>
                    <a:effectLst>
                      <a:outerShdw blurRad="635000" dist="152400" dir="18900000" algn="tl">
                        <a:srgbClr val="000000">
                          <a:alpha val="47869"/>
                        </a:srgbClr>
                      </a:outerShdw>
                    </a:effectLst>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Sheet1!$B$44:$D$44</c:f>
              <c:numCache>
                <c:formatCode>General</c:formatCode>
                <c:ptCount val="1"/>
                <c:pt idx="0">
                  <c:v>3.38</c:v>
                </c:pt>
              </c:numCache>
            </c:numRef>
          </c:xVal>
          <c:yVal>
            <c:numRef>
              <c:f>Sheet1!$B$45:$D$45</c:f>
              <c:numCache>
                <c:formatCode>General</c:formatCode>
                <c:ptCount val="1"/>
                <c:pt idx="0">
                  <c:v>0.85</c:v>
                </c:pt>
              </c:numCache>
            </c:numRef>
          </c:yVal>
          <c:bubbleSize>
            <c:numRef>
              <c:f>Sheet1!$B$46:$D$46</c:f>
            </c:numRef>
          </c:bubbleSize>
          <c:bubble3D val="0"/>
          <c:extLst>
            <c:ext xmlns:c16="http://schemas.microsoft.com/office/drawing/2014/chart" uri="{C3380CC4-5D6E-409C-BE32-E72D297353CC}">
              <c16:uniqueId val="{0000001A-B774-B14F-A72D-7F674C062176}"/>
            </c:ext>
          </c:extLst>
        </c:ser>
        <c:ser>
          <c:idx val="13"/>
          <c:order val="27"/>
          <c:tx>
            <c:strRef>
              <c:f>Sheet1!$A$15</c:f>
              <c:strCache>
                <c:ptCount val="1"/>
                <c:pt idx="0">
                  <c:v>Harrisburg</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Sheet1!$B$41:$D$41</c:f>
              <c:numCache>
                <c:formatCode>General</c:formatCode>
                <c:ptCount val="1"/>
                <c:pt idx="0">
                  <c:v>3.9</c:v>
                </c:pt>
              </c:numCache>
            </c:numRef>
          </c:xVal>
          <c:yVal>
            <c:numRef>
              <c:f>Sheet1!$B$42:$D$42</c:f>
              <c:numCache>
                <c:formatCode>General</c:formatCode>
                <c:ptCount val="1"/>
                <c:pt idx="0">
                  <c:v>0.85</c:v>
                </c:pt>
              </c:numCache>
            </c:numRef>
          </c:yVal>
          <c:bubbleSize>
            <c:numRef>
              <c:f>Sheet1!$B$43:$D$43</c:f>
            </c:numRef>
          </c:bubbleSize>
          <c:bubble3D val="0"/>
          <c:extLst>
            <c:ext xmlns:c16="http://schemas.microsoft.com/office/drawing/2014/chart" uri="{C3380CC4-5D6E-409C-BE32-E72D297353CC}">
              <c16:uniqueId val="{0000001B-B774-B14F-A72D-7F674C062176}"/>
            </c:ext>
          </c:extLst>
        </c:ser>
        <c:ser>
          <c:idx val="12"/>
          <c:order val="28"/>
          <c:tx>
            <c:strRef>
              <c:f>Sheet1!$A$14</c:f>
              <c:strCache>
                <c:ptCount val="1"/>
                <c:pt idx="0">
                  <c:v>Detroit</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t"/>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Sheet1!$B$38:$D$38</c:f>
              <c:numCache>
                <c:formatCode>General</c:formatCode>
                <c:ptCount val="1"/>
                <c:pt idx="0">
                  <c:v>3.65</c:v>
                </c:pt>
              </c:numCache>
            </c:numRef>
          </c:xVal>
          <c:yVal>
            <c:numRef>
              <c:f>Sheet1!$B$39:$D$39</c:f>
              <c:numCache>
                <c:formatCode>General</c:formatCode>
                <c:ptCount val="1"/>
                <c:pt idx="0">
                  <c:v>1.27</c:v>
                </c:pt>
              </c:numCache>
            </c:numRef>
          </c:yVal>
          <c:bubbleSize>
            <c:numRef>
              <c:f>Sheet1!$B$40:$D$40</c:f>
            </c:numRef>
          </c:bubbleSize>
          <c:bubble3D val="0"/>
          <c:extLst>
            <c:ext xmlns:c16="http://schemas.microsoft.com/office/drawing/2014/chart" uri="{C3380CC4-5D6E-409C-BE32-E72D297353CC}">
              <c16:uniqueId val="{0000001C-B774-B14F-A72D-7F674C062176}"/>
            </c:ext>
          </c:extLst>
        </c:ser>
        <c:ser>
          <c:idx val="11"/>
          <c:order val="29"/>
          <c:tx>
            <c:strRef>
              <c:f>Sheet1!$A$13</c:f>
              <c:strCache>
                <c:ptCount val="1"/>
                <c:pt idx="0">
                  <c:v>Denver</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Sheet1!$B$35:$D$35</c:f>
              <c:numCache>
                <c:formatCode>General</c:formatCode>
                <c:ptCount val="1"/>
                <c:pt idx="0">
                  <c:v>1.85</c:v>
                </c:pt>
              </c:numCache>
            </c:numRef>
          </c:xVal>
          <c:yVal>
            <c:numRef>
              <c:f>Sheet1!$B$36:$D$36</c:f>
              <c:numCache>
                <c:formatCode>General</c:formatCode>
                <c:ptCount val="1"/>
                <c:pt idx="0">
                  <c:v>0.8</c:v>
                </c:pt>
              </c:numCache>
            </c:numRef>
          </c:yVal>
          <c:bubbleSize>
            <c:numRef>
              <c:f>Sheet1!$B$37:$D$37</c:f>
              <c:numCache>
                <c:formatCode>General</c:formatCode>
                <c:ptCount val="1"/>
                <c:pt idx="0">
                  <c:v>0.28999999999999998</c:v>
                </c:pt>
              </c:numCache>
            </c:numRef>
          </c:bubbleSize>
          <c:bubble3D val="0"/>
          <c:extLst>
            <c:ext xmlns:c16="http://schemas.microsoft.com/office/drawing/2014/chart" uri="{C3380CC4-5D6E-409C-BE32-E72D297353CC}">
              <c16:uniqueId val="{0000001D-B774-B14F-A72D-7F674C062176}"/>
            </c:ext>
          </c:extLst>
        </c:ser>
        <c:ser>
          <c:idx val="10"/>
          <c:order val="30"/>
          <c:tx>
            <c:strRef>
              <c:f>Sheet1!$A$12</c:f>
              <c:strCache>
                <c:ptCount val="1"/>
                <c:pt idx="0">
                  <c:v>D.C.</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Sheet1!$B$32:$D$32</c:f>
              <c:numCache>
                <c:formatCode>General</c:formatCode>
                <c:ptCount val="1"/>
                <c:pt idx="0">
                  <c:v>4.0999999999999996</c:v>
                </c:pt>
              </c:numCache>
            </c:numRef>
          </c:xVal>
          <c:yVal>
            <c:numRef>
              <c:f>Sheet1!$B$33:$D$33</c:f>
              <c:numCache>
                <c:formatCode>General</c:formatCode>
                <c:ptCount val="1"/>
                <c:pt idx="0">
                  <c:v>0.7</c:v>
                </c:pt>
              </c:numCache>
            </c:numRef>
          </c:yVal>
          <c:bubbleSize>
            <c:numRef>
              <c:f>Sheet1!$B$34:$D$34</c:f>
            </c:numRef>
          </c:bubbleSize>
          <c:bubble3D val="0"/>
          <c:extLst>
            <c:ext xmlns:c16="http://schemas.microsoft.com/office/drawing/2014/chart" uri="{C3380CC4-5D6E-409C-BE32-E72D297353CC}">
              <c16:uniqueId val="{0000001E-B774-B14F-A72D-7F674C062176}"/>
            </c:ext>
          </c:extLst>
        </c:ser>
        <c:ser>
          <c:idx val="9"/>
          <c:order val="31"/>
          <c:tx>
            <c:strRef>
              <c:f>Sheet1!$A$11</c:f>
              <c:strCache>
                <c:ptCount val="1"/>
                <c:pt idx="0">
                  <c:v>Dallas</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Sheet1!$B$29:$D$29</c:f>
              <c:numCache>
                <c:formatCode>General</c:formatCode>
                <c:ptCount val="1"/>
                <c:pt idx="0">
                  <c:v>2.4500000000000002</c:v>
                </c:pt>
              </c:numCache>
            </c:numRef>
          </c:xVal>
          <c:yVal>
            <c:numRef>
              <c:f>Sheet1!$B$30:$D$30</c:f>
              <c:numCache>
                <c:formatCode>General</c:formatCode>
                <c:ptCount val="1"/>
                <c:pt idx="0">
                  <c:v>0.33</c:v>
                </c:pt>
              </c:numCache>
            </c:numRef>
          </c:yVal>
          <c:bubbleSize>
            <c:numRef>
              <c:f>Sheet1!$B$31:$D$31</c:f>
              <c:numCache>
                <c:formatCode>General</c:formatCode>
                <c:ptCount val="1"/>
                <c:pt idx="0">
                  <c:v>7.0000000000000007E-2</c:v>
                </c:pt>
              </c:numCache>
            </c:numRef>
          </c:bubbleSize>
          <c:bubble3D val="0"/>
          <c:extLst>
            <c:ext xmlns:c16="http://schemas.microsoft.com/office/drawing/2014/chart" uri="{C3380CC4-5D6E-409C-BE32-E72D297353CC}">
              <c16:uniqueId val="{0000001F-B774-B14F-A72D-7F674C062176}"/>
            </c:ext>
          </c:extLst>
        </c:ser>
        <c:ser>
          <c:idx val="8"/>
          <c:order val="32"/>
          <c:tx>
            <c:strRef>
              <c:f>Sheet1!$A$10</c:f>
              <c:strCache>
                <c:ptCount val="1"/>
                <c:pt idx="0">
                  <c:v>Columbus</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DEDEEB"/>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Sheet1!$B$26:$D$26</c:f>
              <c:numCache>
                <c:formatCode>General</c:formatCode>
                <c:ptCount val="1"/>
                <c:pt idx="0">
                  <c:v>3.65</c:v>
                </c:pt>
              </c:numCache>
            </c:numRef>
          </c:xVal>
          <c:yVal>
            <c:numRef>
              <c:f>Sheet1!$B$27:$D$27</c:f>
              <c:numCache>
                <c:formatCode>General</c:formatCode>
                <c:ptCount val="1"/>
                <c:pt idx="0">
                  <c:v>0.85</c:v>
                </c:pt>
              </c:numCache>
            </c:numRef>
          </c:yVal>
          <c:bubbleSize>
            <c:numRef>
              <c:f>Sheet1!$B$28:$D$28</c:f>
            </c:numRef>
          </c:bubbleSize>
          <c:bubble3D val="0"/>
          <c:extLst>
            <c:ext xmlns:c16="http://schemas.microsoft.com/office/drawing/2014/chart" uri="{C3380CC4-5D6E-409C-BE32-E72D297353CC}">
              <c16:uniqueId val="{00000020-B774-B14F-A72D-7F674C062176}"/>
            </c:ext>
          </c:extLst>
        </c:ser>
        <c:ser>
          <c:idx val="7"/>
          <c:order val="33"/>
          <c:tx>
            <c:strRef>
              <c:f>Sheet1!$A$9</c:f>
              <c:strCache>
                <c:ptCount val="1"/>
                <c:pt idx="0">
                  <c:v>Cleveland</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DEDEEB"/>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Sheet1!$B$23:$D$23</c:f>
              <c:numCache>
                <c:formatCode>General</c:formatCode>
                <c:ptCount val="1"/>
                <c:pt idx="0">
                  <c:v>3.75</c:v>
                </c:pt>
              </c:numCache>
            </c:numRef>
          </c:xVal>
          <c:yVal>
            <c:numRef>
              <c:f>Sheet1!$B$24:$D$24</c:f>
              <c:numCache>
                <c:formatCode>General</c:formatCode>
                <c:ptCount val="1"/>
                <c:pt idx="0">
                  <c:v>1.05</c:v>
                </c:pt>
              </c:numCache>
            </c:numRef>
          </c:yVal>
          <c:bubbleSize>
            <c:numRef>
              <c:f>Sheet1!$B$25:$D$25</c:f>
            </c:numRef>
          </c:bubbleSize>
          <c:bubble3D val="0"/>
          <c:extLst>
            <c:ext xmlns:c16="http://schemas.microsoft.com/office/drawing/2014/chart" uri="{C3380CC4-5D6E-409C-BE32-E72D297353CC}">
              <c16:uniqueId val="{00000021-B774-B14F-A72D-7F674C062176}"/>
            </c:ext>
          </c:extLst>
        </c:ser>
        <c:ser>
          <c:idx val="6"/>
          <c:order val="34"/>
          <c:tx>
            <c:strRef>
              <c:f>Sheet1!$A$8</c:f>
              <c:strCache>
                <c:ptCount val="1"/>
                <c:pt idx="0">
                  <c:v>Cincinnati</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DEDEEB"/>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Sheet1!$B$20:$D$20</c:f>
              <c:numCache>
                <c:formatCode>General</c:formatCode>
                <c:ptCount val="1"/>
                <c:pt idx="0">
                  <c:v>3.5</c:v>
                </c:pt>
              </c:numCache>
            </c:numRef>
          </c:xVal>
          <c:yVal>
            <c:numRef>
              <c:f>Sheet1!$B$21:$D$21</c:f>
              <c:numCache>
                <c:formatCode>General</c:formatCode>
                <c:ptCount val="1"/>
                <c:pt idx="0">
                  <c:v>0.6</c:v>
                </c:pt>
              </c:numCache>
            </c:numRef>
          </c:yVal>
          <c:bubbleSize>
            <c:numRef>
              <c:f>Sheet1!$B$22:$D$22</c:f>
            </c:numRef>
          </c:bubbleSize>
          <c:bubble3D val="0"/>
          <c:extLst>
            <c:ext xmlns:c16="http://schemas.microsoft.com/office/drawing/2014/chart" uri="{C3380CC4-5D6E-409C-BE32-E72D297353CC}">
              <c16:uniqueId val="{00000022-B774-B14F-A72D-7F674C062176}"/>
            </c:ext>
          </c:extLst>
        </c:ser>
        <c:ser>
          <c:idx val="5"/>
          <c:order val="35"/>
          <c:tx>
            <c:strRef>
              <c:f>Sheet1!$A$7</c:f>
              <c:strCache>
                <c:ptCount val="1"/>
                <c:pt idx="0">
                  <c:v>Chicago</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t"/>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Sheet1!$B$17:$D$17</c:f>
              <c:numCache>
                <c:formatCode>General</c:formatCode>
                <c:ptCount val="1"/>
                <c:pt idx="0">
                  <c:v>3.25</c:v>
                </c:pt>
              </c:numCache>
            </c:numRef>
          </c:xVal>
          <c:yVal>
            <c:numRef>
              <c:f>Sheet1!$B$18:$D$18</c:f>
              <c:numCache>
                <c:formatCode>General</c:formatCode>
                <c:ptCount val="1"/>
                <c:pt idx="0">
                  <c:v>1.1299999999999999</c:v>
                </c:pt>
              </c:numCache>
            </c:numRef>
          </c:yVal>
          <c:bubbleSize>
            <c:numRef>
              <c:f>Sheet1!$B$19:$D$19</c:f>
              <c:numCache>
                <c:formatCode>General</c:formatCode>
                <c:ptCount val="1"/>
                <c:pt idx="0">
                  <c:v>0.05</c:v>
                </c:pt>
              </c:numCache>
            </c:numRef>
          </c:bubbleSize>
          <c:bubble3D val="0"/>
          <c:extLst>
            <c:ext xmlns:c16="http://schemas.microsoft.com/office/drawing/2014/chart" uri="{C3380CC4-5D6E-409C-BE32-E72D297353CC}">
              <c16:uniqueId val="{00000023-B774-B14F-A72D-7F674C062176}"/>
            </c:ext>
          </c:extLst>
        </c:ser>
        <c:ser>
          <c:idx val="4"/>
          <c:order val="36"/>
          <c:tx>
            <c:strRef>
              <c:f>Sheet1!$A$6</c:f>
              <c:strCache>
                <c:ptCount val="1"/>
                <c:pt idx="0">
                  <c:v>Charlotte</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DEDEEB"/>
                    </a:solidFill>
                    <a:latin typeface="BrownPro-Bold"/>
                  </a:defRPr>
                </a:pPr>
                <a:endParaRPr lang="en-US"/>
              </a:p>
            </c:txPr>
            <c:dLblPos val="t"/>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Sheet1!$B$14:$D$14</c:f>
              <c:numCache>
                <c:formatCode>General</c:formatCode>
                <c:ptCount val="1"/>
                <c:pt idx="0">
                  <c:v>3.9</c:v>
                </c:pt>
              </c:numCache>
            </c:numRef>
          </c:xVal>
          <c:yVal>
            <c:numRef>
              <c:f>Sheet1!$B$15:$D$15</c:f>
              <c:numCache>
                <c:formatCode>General</c:formatCode>
                <c:ptCount val="1"/>
                <c:pt idx="0">
                  <c:v>0.42</c:v>
                </c:pt>
              </c:numCache>
            </c:numRef>
          </c:yVal>
          <c:bubbleSize>
            <c:numRef>
              <c:f>Sheet1!$B$16:$D$16</c:f>
            </c:numRef>
          </c:bubbleSize>
          <c:bubble3D val="0"/>
          <c:extLst>
            <c:ext xmlns:c16="http://schemas.microsoft.com/office/drawing/2014/chart" uri="{C3380CC4-5D6E-409C-BE32-E72D297353CC}">
              <c16:uniqueId val="{00000024-B774-B14F-A72D-7F674C062176}"/>
            </c:ext>
          </c:extLst>
        </c:ser>
        <c:ser>
          <c:idx val="3"/>
          <c:order val="37"/>
          <c:tx>
            <c:strRef>
              <c:f>Sheet1!$A$5</c:f>
              <c:strCache>
                <c:ptCount val="1"/>
                <c:pt idx="0">
                  <c:v>Boston</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t"/>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Sheet1!$B$11:$D$11</c:f>
              <c:numCache>
                <c:formatCode>General</c:formatCode>
                <c:ptCount val="1"/>
                <c:pt idx="0">
                  <c:v>4.5999999999999996</c:v>
                </c:pt>
              </c:numCache>
            </c:numRef>
          </c:xVal>
          <c:yVal>
            <c:numRef>
              <c:f>Sheet1!$B$12:$D$12</c:f>
              <c:numCache>
                <c:formatCode>General</c:formatCode>
                <c:ptCount val="1"/>
                <c:pt idx="0">
                  <c:v>1.25</c:v>
                </c:pt>
              </c:numCache>
            </c:numRef>
          </c:yVal>
          <c:bubbleSize>
            <c:numRef>
              <c:f>Sheet1!$B$13:$D$13</c:f>
            </c:numRef>
          </c:bubbleSize>
          <c:bubble3D val="0"/>
          <c:extLst>
            <c:ext xmlns:c16="http://schemas.microsoft.com/office/drawing/2014/chart" uri="{C3380CC4-5D6E-409C-BE32-E72D297353CC}">
              <c16:uniqueId val="{00000025-B774-B14F-A72D-7F674C062176}"/>
            </c:ext>
          </c:extLst>
        </c:ser>
        <c:ser>
          <c:idx val="2"/>
          <c:order val="38"/>
          <c:tx>
            <c:strRef>
              <c:f>Sheet1!$A$4</c:f>
              <c:strCache>
                <c:ptCount val="1"/>
                <c:pt idx="0">
                  <c:v>Baltimore</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Sheet1!$B$8:$D$8</c:f>
              <c:numCache>
                <c:formatCode>General</c:formatCode>
                <c:ptCount val="1"/>
                <c:pt idx="0">
                  <c:v>4.1500000000000004</c:v>
                </c:pt>
              </c:numCache>
            </c:numRef>
          </c:xVal>
          <c:yVal>
            <c:numRef>
              <c:f>Sheet1!$B$9:$D$9</c:f>
              <c:numCache>
                <c:formatCode>General</c:formatCode>
                <c:ptCount val="1"/>
                <c:pt idx="0">
                  <c:v>0.75</c:v>
                </c:pt>
              </c:numCache>
            </c:numRef>
          </c:yVal>
          <c:bubbleSize>
            <c:numRef>
              <c:f>Sheet1!$B$10:$D$10</c:f>
            </c:numRef>
          </c:bubbleSize>
          <c:bubble3D val="0"/>
          <c:extLst>
            <c:ext xmlns:c16="http://schemas.microsoft.com/office/drawing/2014/chart" uri="{C3380CC4-5D6E-409C-BE32-E72D297353CC}">
              <c16:uniqueId val="{00000026-B774-B14F-A72D-7F674C062176}"/>
            </c:ext>
          </c:extLst>
        </c:ser>
        <c:ser>
          <c:idx val="1"/>
          <c:order val="39"/>
          <c:tx>
            <c:strRef>
              <c:f>Sheet1!$A$3</c:f>
              <c:strCache>
                <c:ptCount val="1"/>
                <c:pt idx="0">
                  <c:v>Austin</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DEDEEB"/>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Sheet1!$B$5:$D$5</c:f>
              <c:numCache>
                <c:formatCode>General</c:formatCode>
                <c:ptCount val="1"/>
                <c:pt idx="0">
                  <c:v>2.37</c:v>
                </c:pt>
              </c:numCache>
            </c:numRef>
          </c:xVal>
          <c:yVal>
            <c:numRef>
              <c:f>Sheet1!$B$6:$D$6</c:f>
              <c:numCache>
                <c:formatCode>General</c:formatCode>
                <c:ptCount val="1"/>
                <c:pt idx="0">
                  <c:v>0.23</c:v>
                </c:pt>
              </c:numCache>
            </c:numRef>
          </c:yVal>
          <c:bubbleSize>
            <c:numRef>
              <c:f>Sheet1!$B$7:$D$7</c:f>
            </c:numRef>
          </c:bubbleSize>
          <c:bubble3D val="0"/>
          <c:extLst>
            <c:ext xmlns:c16="http://schemas.microsoft.com/office/drawing/2014/chart" uri="{C3380CC4-5D6E-409C-BE32-E72D297353CC}">
              <c16:uniqueId val="{00000027-B774-B14F-A72D-7F674C062176}"/>
            </c:ext>
          </c:extLst>
        </c:ser>
        <c:ser>
          <c:idx val="0"/>
          <c:order val="40"/>
          <c:tx>
            <c:strRef>
              <c:f>Sheet1!$A$2</c:f>
              <c:strCache>
                <c:ptCount val="1"/>
                <c:pt idx="0">
                  <c:v>Atlanta</c:v>
                </c:pt>
              </c:strCache>
            </c:strRef>
          </c:tx>
          <c:spPr>
            <a:solidFill>
              <a:srgbClr val="6EE7DE"/>
            </a:solidFill>
            <a:ln w="12700" cap="flat">
              <a:noFill/>
              <a:miter lim="400000"/>
            </a:ln>
            <a:effectLst/>
          </c:spPr>
          <c:invertIfNegative val="0"/>
          <c:dLbls>
            <c:numFmt formatCode="#,##0%" sourceLinked="0"/>
            <c:spPr>
              <a:noFill/>
              <a:ln>
                <a:noFill/>
              </a:ln>
              <a:effectLst/>
            </c:spPr>
            <c:txPr>
              <a:bodyPr/>
              <a:lstStyle/>
              <a:p>
                <a:pPr>
                  <a:defRPr sz="2200" b="0" i="0" u="none" strike="noStrike">
                    <a:solidFill>
                      <a:srgbClr val="FFFFFF"/>
                    </a:solidFill>
                    <a:latin typeface="BrownPro-Bold"/>
                  </a:defRPr>
                </a:pPr>
                <a:endParaRPr lang="en-US"/>
              </a:p>
            </c:txPr>
            <c:dLblPos val="b"/>
            <c:showLegendKey val="0"/>
            <c:showVal val="0"/>
            <c:showCatName val="0"/>
            <c:showSerName val="1"/>
            <c:showPercent val="0"/>
            <c:showBubbleSize val="1"/>
            <c:showLeaderLines val="0"/>
            <c:extLst>
              <c:ext xmlns:c15="http://schemas.microsoft.com/office/drawing/2012/chart" uri="{CE6537A1-D6FC-4f65-9D91-7224C49458BB}">
                <c15:showLeaderLines val="0"/>
              </c:ext>
            </c:extLst>
          </c:dLbls>
          <c:xVal>
            <c:numRef>
              <c:f>Sheet1!$B$2:$D$2</c:f>
              <c:numCache>
                <c:formatCode>General</c:formatCode>
                <c:ptCount val="1"/>
                <c:pt idx="0">
                  <c:v>3.5</c:v>
                </c:pt>
              </c:numCache>
            </c:numRef>
          </c:xVal>
          <c:yVal>
            <c:numRef>
              <c:f>Sheet1!$B$3:$D$3</c:f>
              <c:numCache>
                <c:formatCode>General</c:formatCode>
                <c:ptCount val="1"/>
                <c:pt idx="0">
                  <c:v>0.3</c:v>
                </c:pt>
              </c:numCache>
            </c:numRef>
          </c:yVal>
          <c:bubbleSize>
            <c:numRef>
              <c:f>Sheet1!$B$4:$D$4</c:f>
            </c:numRef>
          </c:bubbleSize>
          <c:bubble3D val="0"/>
          <c:extLst>
            <c:ext xmlns:c16="http://schemas.microsoft.com/office/drawing/2014/chart" uri="{C3380CC4-5D6E-409C-BE32-E72D297353CC}">
              <c16:uniqueId val="{00000028-B774-B14F-A72D-7F674C062176}"/>
            </c:ext>
          </c:extLst>
        </c:ser>
        <c:dLbls>
          <c:showLegendKey val="0"/>
          <c:showVal val="0"/>
          <c:showCatName val="0"/>
          <c:showSerName val="0"/>
          <c:showPercent val="0"/>
          <c:showBubbleSize val="0"/>
        </c:dLbls>
        <c:bubbleScale val="20"/>
        <c:showNegBubbles val="0"/>
        <c:axId val="2094734552"/>
        <c:axId val="2094734553"/>
      </c:bubbleChart>
      <c:valAx>
        <c:axId val="2094734552"/>
        <c:scaling>
          <c:orientation val="minMax"/>
        </c:scaling>
        <c:delete val="0"/>
        <c:axPos val="b"/>
        <c:numFmt formatCode="General" sourceLinked="0"/>
        <c:majorTickMark val="none"/>
        <c:minorTickMark val="none"/>
        <c:tickLblPos val="none"/>
        <c:spPr>
          <a:ln w="12700" cap="flat">
            <a:noFill/>
            <a:miter lim="400000"/>
          </a:ln>
        </c:spPr>
        <c:txPr>
          <a:bodyPr rot="0"/>
          <a:lstStyle/>
          <a:p>
            <a:pPr>
              <a:defRPr sz="3200" b="0" i="0" u="none" strike="noStrike">
                <a:solidFill>
                  <a:srgbClr val="000000"/>
                </a:solidFill>
                <a:latin typeface="Helvetica Light"/>
              </a:defRPr>
            </a:pPr>
            <a:endParaRPr lang="en-US"/>
          </a:p>
        </c:txPr>
        <c:crossAx val="2094734553"/>
        <c:crosses val="autoZero"/>
        <c:crossBetween val="between"/>
        <c:majorUnit val="1.25"/>
        <c:minorUnit val="0.625"/>
      </c:valAx>
      <c:valAx>
        <c:axId val="2094734553"/>
        <c:scaling>
          <c:logBase val="10"/>
          <c:orientation val="minMax"/>
          <c:max val="10"/>
          <c:min val="0.1"/>
        </c:scaling>
        <c:delete val="0"/>
        <c:axPos val="l"/>
        <c:numFmt formatCode="General" sourceLinked="0"/>
        <c:majorTickMark val="none"/>
        <c:minorTickMark val="none"/>
        <c:tickLblPos val="none"/>
        <c:spPr>
          <a:ln w="12700" cap="flat">
            <a:noFill/>
            <a:miter lim="400000"/>
          </a:ln>
        </c:spPr>
        <c:txPr>
          <a:bodyPr rot="0"/>
          <a:lstStyle/>
          <a:p>
            <a:pPr>
              <a:defRPr sz="2000" b="0" i="0" u="none" strike="noStrike">
                <a:solidFill>
                  <a:srgbClr val="505050"/>
                </a:solidFill>
                <a:latin typeface="BrownPro-Regular"/>
              </a:defRPr>
            </a:pPr>
            <a:endParaRPr lang="en-US"/>
          </a:p>
        </c:txPr>
        <c:crossAx val="2094734552"/>
        <c:crosses val="autoZero"/>
        <c:crossBetween val="between"/>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3800" b="0" i="0" u="none" strike="noStrike">
                <a:solidFill>
                  <a:srgbClr val="53585F"/>
                </a:solidFill>
                <a:latin typeface="BrownPro-Bold"/>
              </a:defRPr>
            </a:pPr>
            <a:r>
              <a:rPr lang="en-US" sz="3800" b="0" i="0" u="none" strike="noStrike">
                <a:solidFill>
                  <a:srgbClr val="53585F"/>
                </a:solidFill>
                <a:latin typeface="BrownPro-Bold"/>
              </a:rPr>
              <a:t>Visit Rate by Day</a:t>
            </a:r>
          </a:p>
        </c:rich>
      </c:tx>
      <c:layout>
        <c:manualLayout>
          <c:xMode val="edge"/>
          <c:yMode val="edge"/>
          <c:x val="0.34852300000000003"/>
          <c:y val="0"/>
          <c:w val="0.30295299999999997"/>
          <c:h val="0.194554"/>
        </c:manualLayout>
      </c:layout>
      <c:overlay val="1"/>
      <c:spPr>
        <a:noFill/>
        <a:effectLst/>
      </c:spPr>
    </c:title>
    <c:autoTitleDeleted val="0"/>
    <c:plotArea>
      <c:layout>
        <c:manualLayout>
          <c:layoutTarget val="inner"/>
          <c:xMode val="edge"/>
          <c:yMode val="edge"/>
          <c:x val="1.3410200000000001E-2"/>
          <c:y val="0"/>
          <c:w val="0.98158999999999996"/>
          <c:h val="0.99043179476928067"/>
        </c:manualLayout>
      </c:layout>
      <c:barChart>
        <c:barDir val="col"/>
        <c:grouping val="stacked"/>
        <c:varyColors val="0"/>
        <c:ser>
          <c:idx val="0"/>
          <c:order val="0"/>
          <c:tx>
            <c:strRef>
              <c:f>Sheet1!$B$1</c:f>
              <c:strCache>
                <c:ptCount val="1"/>
                <c:pt idx="0">
                  <c:v>Control Visit Rate</c:v>
                </c:pt>
              </c:strCache>
            </c:strRef>
          </c:tx>
          <c:spPr>
            <a:solidFill>
              <a:srgbClr val="00113D"/>
            </a:solidFill>
            <a:ln w="12700" cap="flat">
              <a:noFill/>
              <a:miter lim="400000"/>
            </a:ln>
            <a:effectLst/>
          </c:spPr>
          <c:invertIfNegative val="0"/>
          <c:cat>
            <c:strRef>
              <c:f>Sheet1!$A$2:$A$22</c:f>
              <c:strCache>
                <c:ptCount val="21"/>
                <c:pt idx="0">
                  <c:v>Monday - Control</c:v>
                </c:pt>
                <c:pt idx="1">
                  <c:v>Monday - Exposed</c:v>
                </c:pt>
                <c:pt idx="2">
                  <c:v>Monday - Incremental</c:v>
                </c:pt>
                <c:pt idx="3">
                  <c:v>Tuesday - Control</c:v>
                </c:pt>
                <c:pt idx="4">
                  <c:v>Tuesday - Exposed</c:v>
                </c:pt>
                <c:pt idx="5">
                  <c:v>Tuesday - Incremental</c:v>
                </c:pt>
                <c:pt idx="6">
                  <c:v>Wednesday - Control</c:v>
                </c:pt>
                <c:pt idx="7">
                  <c:v>Wednesday - Exposed</c:v>
                </c:pt>
                <c:pt idx="8">
                  <c:v>Wednesday - Incremental</c:v>
                </c:pt>
                <c:pt idx="9">
                  <c:v>Thursday - Control</c:v>
                </c:pt>
                <c:pt idx="10">
                  <c:v>Thursday - Exposed</c:v>
                </c:pt>
                <c:pt idx="11">
                  <c:v>Thursday - Incremental</c:v>
                </c:pt>
                <c:pt idx="12">
                  <c:v>Friday - Control</c:v>
                </c:pt>
                <c:pt idx="13">
                  <c:v>Friday - Exposed</c:v>
                </c:pt>
                <c:pt idx="14">
                  <c:v>Friday - Incremental</c:v>
                </c:pt>
                <c:pt idx="15">
                  <c:v>Saturday - Control</c:v>
                </c:pt>
                <c:pt idx="16">
                  <c:v>Saturday - Exposed</c:v>
                </c:pt>
                <c:pt idx="17">
                  <c:v>Saturday - Incremental</c:v>
                </c:pt>
                <c:pt idx="18">
                  <c:v>Sunday - Control</c:v>
                </c:pt>
                <c:pt idx="19">
                  <c:v>Sunday - Exposed</c:v>
                </c:pt>
                <c:pt idx="20">
                  <c:v>Sunday - Incremental</c:v>
                </c:pt>
              </c:strCache>
            </c:strRef>
          </c:cat>
          <c:val>
            <c:numRef>
              <c:f>Sheet1!$B$2:$B$22</c:f>
              <c:numCache>
                <c:formatCode>General</c:formatCode>
                <c:ptCount val="21"/>
                <c:pt idx="0">
                  <c:v>3.0450159999999999</c:v>
                </c:pt>
                <c:pt idx="3">
                  <c:v>2.6107900000000002</c:v>
                </c:pt>
                <c:pt idx="6">
                  <c:v>2.6418509999999999</c:v>
                </c:pt>
                <c:pt idx="9">
                  <c:v>2.9369700000000001</c:v>
                </c:pt>
                <c:pt idx="12">
                  <c:v>3.538001</c:v>
                </c:pt>
                <c:pt idx="15">
                  <c:v>5.3867000000000003</c:v>
                </c:pt>
                <c:pt idx="18">
                  <c:v>5.8158339999999997</c:v>
                </c:pt>
              </c:numCache>
            </c:numRef>
          </c:val>
          <c:extLst>
            <c:ext xmlns:c16="http://schemas.microsoft.com/office/drawing/2014/chart" uri="{C3380CC4-5D6E-409C-BE32-E72D297353CC}">
              <c16:uniqueId val="{00000000-DBB1-8146-BB02-C86EEA2F9E5C}"/>
            </c:ext>
          </c:extLst>
        </c:ser>
        <c:ser>
          <c:idx val="1"/>
          <c:order val="1"/>
          <c:tx>
            <c:strRef>
              <c:f>Sheet1!$C$1</c:f>
              <c:strCache>
                <c:ptCount val="1"/>
                <c:pt idx="0">
                  <c:v>Exposed Visit Rate</c:v>
                </c:pt>
              </c:strCache>
            </c:strRef>
          </c:tx>
          <c:spPr>
            <a:solidFill>
              <a:srgbClr val="E94575"/>
            </a:solidFill>
            <a:ln w="12700" cap="flat">
              <a:noFill/>
              <a:miter lim="400000"/>
            </a:ln>
            <a:effectLst/>
          </c:spPr>
          <c:invertIfNegative val="0"/>
          <c:cat>
            <c:strRef>
              <c:f>Sheet1!$A$2:$A$22</c:f>
              <c:strCache>
                <c:ptCount val="21"/>
                <c:pt idx="0">
                  <c:v>Monday - Control</c:v>
                </c:pt>
                <c:pt idx="1">
                  <c:v>Monday - Exposed</c:v>
                </c:pt>
                <c:pt idx="2">
                  <c:v>Monday - Incremental</c:v>
                </c:pt>
                <c:pt idx="3">
                  <c:v>Tuesday - Control</c:v>
                </c:pt>
                <c:pt idx="4">
                  <c:v>Tuesday - Exposed</c:v>
                </c:pt>
                <c:pt idx="5">
                  <c:v>Tuesday - Incremental</c:v>
                </c:pt>
                <c:pt idx="6">
                  <c:v>Wednesday - Control</c:v>
                </c:pt>
                <c:pt idx="7">
                  <c:v>Wednesday - Exposed</c:v>
                </c:pt>
                <c:pt idx="8">
                  <c:v>Wednesday - Incremental</c:v>
                </c:pt>
                <c:pt idx="9">
                  <c:v>Thursday - Control</c:v>
                </c:pt>
                <c:pt idx="10">
                  <c:v>Thursday - Exposed</c:v>
                </c:pt>
                <c:pt idx="11">
                  <c:v>Thursday - Incremental</c:v>
                </c:pt>
                <c:pt idx="12">
                  <c:v>Friday - Control</c:v>
                </c:pt>
                <c:pt idx="13">
                  <c:v>Friday - Exposed</c:v>
                </c:pt>
                <c:pt idx="14">
                  <c:v>Friday - Incremental</c:v>
                </c:pt>
                <c:pt idx="15">
                  <c:v>Saturday - Control</c:v>
                </c:pt>
                <c:pt idx="16">
                  <c:v>Saturday - Exposed</c:v>
                </c:pt>
                <c:pt idx="17">
                  <c:v>Saturday - Incremental</c:v>
                </c:pt>
                <c:pt idx="18">
                  <c:v>Sunday - Control</c:v>
                </c:pt>
                <c:pt idx="19">
                  <c:v>Sunday - Exposed</c:v>
                </c:pt>
                <c:pt idx="20">
                  <c:v>Sunday - Incremental</c:v>
                </c:pt>
              </c:strCache>
            </c:strRef>
          </c:cat>
          <c:val>
            <c:numRef>
              <c:f>Sheet1!$C$2:$C$22</c:f>
              <c:numCache>
                <c:formatCode>General</c:formatCode>
                <c:ptCount val="21"/>
                <c:pt idx="1">
                  <c:v>3.4856389999999999</c:v>
                </c:pt>
                <c:pt idx="4">
                  <c:v>3.1982300000000001</c:v>
                </c:pt>
                <c:pt idx="7">
                  <c:v>3.01424</c:v>
                </c:pt>
                <c:pt idx="10">
                  <c:v>3.4314990000000001</c:v>
                </c:pt>
                <c:pt idx="13">
                  <c:v>4.1131729999999997</c:v>
                </c:pt>
                <c:pt idx="16">
                  <c:v>6.2093069999999999</c:v>
                </c:pt>
                <c:pt idx="19">
                  <c:v>6.2132529999999999</c:v>
                </c:pt>
              </c:numCache>
            </c:numRef>
          </c:val>
          <c:extLst>
            <c:ext xmlns:c16="http://schemas.microsoft.com/office/drawing/2014/chart" uri="{C3380CC4-5D6E-409C-BE32-E72D297353CC}">
              <c16:uniqueId val="{00000001-DBB1-8146-BB02-C86EEA2F9E5C}"/>
            </c:ext>
          </c:extLst>
        </c:ser>
        <c:dLbls>
          <c:showLegendKey val="0"/>
          <c:showVal val="0"/>
          <c:showCatName val="0"/>
          <c:showSerName val="0"/>
          <c:showPercent val="0"/>
          <c:showBubbleSize val="0"/>
        </c:dLbls>
        <c:gapWidth val="100"/>
        <c:overlap val="100"/>
        <c:axId val="2094734552"/>
        <c:axId val="2094734553"/>
      </c:barChart>
      <c:catAx>
        <c:axId val="2094734552"/>
        <c:scaling>
          <c:orientation val="minMax"/>
        </c:scaling>
        <c:delete val="0"/>
        <c:axPos val="b"/>
        <c:numFmt formatCode="General" sourceLinked="0"/>
        <c:majorTickMark val="none"/>
        <c:minorTickMark val="none"/>
        <c:tickLblPos val="none"/>
        <c:spPr>
          <a:ln w="12700" cap="flat">
            <a:solidFill>
              <a:srgbClr val="C7CDCF"/>
            </a:solidFill>
            <a:prstDash val="solid"/>
            <a:miter lim="400000"/>
          </a:ln>
        </c:spPr>
        <c:txPr>
          <a:bodyPr rot="0"/>
          <a:lstStyle/>
          <a:p>
            <a:pPr>
              <a:defRPr sz="1200" b="0" i="0" u="none" strike="noStrike">
                <a:solidFill>
                  <a:srgbClr val="606C70"/>
                </a:solidFill>
                <a:latin typeface="BrownPro-Regular"/>
              </a:defRPr>
            </a:pPr>
            <a:endParaRPr lang="en-US"/>
          </a:p>
        </c:txPr>
        <c:crossAx val="2094734553"/>
        <c:crosses val="autoZero"/>
        <c:auto val="1"/>
        <c:lblAlgn val="ctr"/>
        <c:lblOffset val="100"/>
        <c:noMultiLvlLbl val="1"/>
      </c:catAx>
      <c:valAx>
        <c:axId val="2094734553"/>
        <c:scaling>
          <c:orientation val="minMax"/>
          <c:max val="15"/>
        </c:scaling>
        <c:delete val="0"/>
        <c:axPos val="l"/>
        <c:numFmt formatCode="#,##0" sourceLinked="0"/>
        <c:majorTickMark val="none"/>
        <c:minorTickMark val="none"/>
        <c:tickLblPos val="none"/>
        <c:spPr>
          <a:ln w="12700" cap="flat">
            <a:noFill/>
            <a:prstDash val="solid"/>
            <a:miter lim="400000"/>
          </a:ln>
        </c:spPr>
        <c:txPr>
          <a:bodyPr rot="0"/>
          <a:lstStyle/>
          <a:p>
            <a:pPr>
              <a:defRPr sz="1400" b="0" i="0" u="none" strike="noStrike">
                <a:solidFill>
                  <a:srgbClr val="606C70"/>
                </a:solidFill>
                <a:latin typeface="BrownPro-Regular"/>
              </a:defRPr>
            </a:pPr>
            <a:endParaRPr lang="en-US"/>
          </a:p>
        </c:txPr>
        <c:crossAx val="2094734552"/>
        <c:crosses val="autoZero"/>
        <c:crossBetween val="between"/>
        <c:majorUnit val="3"/>
        <c:minorUnit val="1.5"/>
      </c:valAx>
      <c:spPr>
        <a:noFill/>
        <a:ln w="12700" cap="flat">
          <a:noFill/>
          <a:miter lim="400000"/>
        </a:ln>
        <a:effectLst/>
      </c:spPr>
    </c:plotArea>
    <c:legend>
      <c:legendPos val="r"/>
      <c:layout>
        <c:manualLayout>
          <c:xMode val="edge"/>
          <c:yMode val="edge"/>
          <c:x val="0.29113600000000001"/>
          <c:y val="0.16469"/>
          <c:w val="0.43071599999999999"/>
          <c:h val="9.8356299999999994E-2"/>
        </c:manualLayout>
      </c:layout>
      <c:overlay val="1"/>
      <c:spPr>
        <a:noFill/>
        <a:ln w="12700" cap="flat">
          <a:noFill/>
          <a:miter lim="400000"/>
        </a:ln>
        <a:effectLst/>
      </c:spPr>
      <c:txPr>
        <a:bodyPr rot="0"/>
        <a:lstStyle/>
        <a:p>
          <a:pPr>
            <a:defRPr sz="1900" b="0" i="0" u="none" strike="noStrike">
              <a:solidFill>
                <a:srgbClr val="505050"/>
              </a:solidFill>
              <a:latin typeface="BrownPro-Regular"/>
            </a:defRPr>
          </a:pPr>
          <a:endParaRPr lang="en-US"/>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4000" b="0" i="0" u="none" strike="noStrike">
                <a:solidFill>
                  <a:srgbClr val="4F4E59"/>
                </a:solidFill>
                <a:latin typeface="BrownPro-Bold"/>
              </a:defRPr>
            </a:pPr>
            <a:r>
              <a:rPr lang="en-US" sz="4000" b="0" i="0" u="none" strike="noStrike">
                <a:solidFill>
                  <a:srgbClr val="4F4E59"/>
                </a:solidFill>
                <a:latin typeface="BrownPro-Bold"/>
              </a:rPr>
              <a:t>Days from Impression to Visit</a:t>
            </a:r>
          </a:p>
        </c:rich>
      </c:tx>
      <c:layout>
        <c:manualLayout>
          <c:xMode val="edge"/>
          <c:yMode val="edge"/>
          <c:x val="0.24282100000000001"/>
          <c:y val="0"/>
          <c:w val="0.51435799999999998"/>
          <c:h val="0.219194"/>
        </c:manualLayout>
      </c:layout>
      <c:overlay val="1"/>
      <c:spPr>
        <a:noFill/>
        <a:effectLst/>
      </c:spPr>
    </c:title>
    <c:autoTitleDeleted val="0"/>
    <c:plotArea>
      <c:layout>
        <c:manualLayout>
          <c:layoutTarget val="inner"/>
          <c:xMode val="edge"/>
          <c:yMode val="edge"/>
          <c:x val="6.5052100000000002E-2"/>
          <c:y val="0.219194"/>
          <c:w val="0.929948"/>
          <c:h val="0.67169199999999996"/>
        </c:manualLayout>
      </c:layout>
      <c:barChart>
        <c:barDir val="col"/>
        <c:grouping val="clustered"/>
        <c:varyColors val="0"/>
        <c:ser>
          <c:idx val="0"/>
          <c:order val="0"/>
          <c:tx>
            <c:strRef>
              <c:f>Sheet1!$B$1</c:f>
              <c:strCache>
                <c:ptCount val="1"/>
                <c:pt idx="0">
                  <c:v>Days From Impression To Visit</c:v>
                </c:pt>
              </c:strCache>
            </c:strRef>
          </c:tx>
          <c:spPr>
            <a:solidFill>
              <a:srgbClr val="3C4792"/>
            </a:solidFill>
            <a:ln w="12700" cap="flat">
              <a:noFill/>
              <a:miter lim="400000"/>
            </a:ln>
            <a:effectLst/>
          </c:spPr>
          <c:invertIfNegative val="0"/>
          <c:dLbls>
            <c:numFmt formatCode="#,##0%" sourceLinked="0"/>
            <c:spPr>
              <a:noFill/>
              <a:ln>
                <a:noFill/>
              </a:ln>
              <a:effectLst/>
            </c:spPr>
            <c:txPr>
              <a:bodyPr/>
              <a:lstStyle/>
              <a:p>
                <a:pPr>
                  <a:defRPr sz="5000" b="0" i="0" u="none" strike="noStrike">
                    <a:solidFill>
                      <a:srgbClr val="FFFFFF"/>
                    </a:solidFill>
                    <a:effectLst>
                      <a:outerShdw blurRad="127000" dist="25433" dir="5400000" algn="tl">
                        <a:srgbClr val="000000">
                          <a:alpha val="60000"/>
                        </a:srgbClr>
                      </a:outerShdw>
                    </a:effectLst>
                    <a:latin typeface="Helvetica"/>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strCache>
            </c:strRef>
          </c:cat>
          <c:val>
            <c:numRef>
              <c:f>Sheet1!$B$2:$B$16</c:f>
              <c:numCache>
                <c:formatCode>General</c:formatCode>
                <c:ptCount val="15"/>
              </c:numCache>
            </c:numRef>
          </c:val>
          <c:extLst>
            <c:ext xmlns:c16="http://schemas.microsoft.com/office/drawing/2014/chart" uri="{C3380CC4-5D6E-409C-BE32-E72D297353CC}">
              <c16:uniqueId val="{00000000-1806-E442-878B-85EEBFF844EB}"/>
            </c:ext>
          </c:extLst>
        </c:ser>
        <c:ser>
          <c:idx val="1"/>
          <c:order val="1"/>
          <c:tx>
            <c:strRef>
              <c:f>Sheet1!$C$1</c:f>
              <c:strCache>
                <c:ptCount val="1"/>
                <c:pt idx="0">
                  <c:v>Percentage of Visits</c:v>
                </c:pt>
              </c:strCache>
            </c:strRef>
          </c:tx>
          <c:spPr>
            <a:solidFill>
              <a:srgbClr val="E94575"/>
            </a:solidFill>
            <a:ln w="12700" cap="flat">
              <a:solidFill>
                <a:srgbClr val="000000"/>
              </a:solidFill>
              <a:prstDash val="solid"/>
              <a:miter lim="400000"/>
            </a:ln>
            <a:effectLst/>
          </c:spPr>
          <c:invertIfNegative val="0"/>
          <c:dLbls>
            <c:numFmt formatCode="#,##0%" sourceLinked="0"/>
            <c:spPr>
              <a:noFill/>
              <a:ln>
                <a:noFill/>
              </a:ln>
              <a:effectLst/>
            </c:spPr>
            <c:txPr>
              <a:bodyPr/>
              <a:lstStyle/>
              <a:p>
                <a:pPr>
                  <a:defRPr sz="2300" b="0" i="0" u="none" strike="noStrike">
                    <a:solidFill>
                      <a:srgbClr val="000000"/>
                    </a:solidFill>
                    <a:effectLst>
                      <a:outerShdw blurRad="127000" dist="25433" dir="5400000" algn="tl">
                        <a:srgbClr val="000000">
                          <a:alpha val="60000"/>
                        </a:srgbClr>
                      </a:outerShdw>
                    </a:effectLst>
                    <a:latin typeface="Helvetica Ligh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strCache>
            </c:strRef>
          </c:cat>
          <c:val>
            <c:numRef>
              <c:f>Sheet1!$C$2:$C$16</c:f>
              <c:numCache>
                <c:formatCode>0%</c:formatCode>
                <c:ptCount val="15"/>
                <c:pt idx="0">
                  <c:v>0.17</c:v>
                </c:pt>
                <c:pt idx="1">
                  <c:v>0.12</c:v>
                </c:pt>
                <c:pt idx="2">
                  <c:v>7.0000000000000007E-2</c:v>
                </c:pt>
                <c:pt idx="3">
                  <c:v>0.06</c:v>
                </c:pt>
                <c:pt idx="4">
                  <c:v>0.05</c:v>
                </c:pt>
                <c:pt idx="5">
                  <c:v>0.05</c:v>
                </c:pt>
                <c:pt idx="6">
                  <c:v>0.06</c:v>
                </c:pt>
                <c:pt idx="7">
                  <c:v>7.0000000000000007E-2</c:v>
                </c:pt>
                <c:pt idx="8">
                  <c:v>0.06</c:v>
                </c:pt>
                <c:pt idx="9">
                  <c:v>0.05</c:v>
                </c:pt>
                <c:pt idx="10">
                  <c:v>0.04</c:v>
                </c:pt>
                <c:pt idx="11">
                  <c:v>0.04</c:v>
                </c:pt>
                <c:pt idx="12">
                  <c:v>0.05</c:v>
                </c:pt>
                <c:pt idx="13">
                  <c:v>0.06</c:v>
                </c:pt>
                <c:pt idx="14">
                  <c:v>0.06</c:v>
                </c:pt>
              </c:numCache>
            </c:numRef>
          </c:val>
          <c:extLst>
            <c:ext xmlns:c16="http://schemas.microsoft.com/office/drawing/2014/chart" uri="{C3380CC4-5D6E-409C-BE32-E72D297353CC}">
              <c16:uniqueId val="{00000001-1806-E442-878B-85EEBFF844EB}"/>
            </c:ext>
          </c:extLst>
        </c:ser>
        <c:dLbls>
          <c:showLegendKey val="0"/>
          <c:showVal val="0"/>
          <c:showCatName val="0"/>
          <c:showSerName val="0"/>
          <c:showPercent val="0"/>
          <c:showBubbleSize val="0"/>
        </c:dLbls>
        <c:gapWidth val="10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C7CDCF"/>
            </a:solidFill>
            <a:prstDash val="solid"/>
            <a:miter lim="400000"/>
          </a:ln>
        </c:spPr>
        <c:txPr>
          <a:bodyPr rot="0"/>
          <a:lstStyle/>
          <a:p>
            <a:pPr>
              <a:defRPr sz="2000" b="0" i="0" u="none" strike="noStrike">
                <a:solidFill>
                  <a:srgbClr val="606C70"/>
                </a:solidFill>
                <a:latin typeface="BrownPro-Regular"/>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C7CDCF"/>
              </a:solidFill>
              <a:custDash>
                <a:ds d="1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sz="2000" b="0" i="0" u="none" strike="noStrike">
                <a:solidFill>
                  <a:srgbClr val="606C70"/>
                </a:solidFill>
                <a:latin typeface="BrownPro-Regular"/>
              </a:defRPr>
            </a:pPr>
            <a:endParaRPr lang="en-US"/>
          </a:p>
        </c:txPr>
        <c:crossAx val="2094734552"/>
        <c:crosses val="autoZero"/>
        <c:crossBetween val="between"/>
        <c:majorUnit val="3.5000000000000003E-2"/>
        <c:minorUnit val="1.7500000000000002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Age</c:v>
                </c:pt>
              </c:strCache>
            </c:strRef>
          </c:tx>
          <c:spPr>
            <a:solidFill>
              <a:srgbClr val="E94575"/>
            </a:solidFill>
            <a:ln w="12700" cap="flat">
              <a:noFill/>
              <a:miter lim="400000"/>
            </a:ln>
            <a:effectLst>
              <a:outerShdw blurRad="393700" dist="257370" dir="2842072" algn="tl">
                <a:srgbClr val="000000">
                  <a:alpha val="20000"/>
                </a:srgbClr>
              </a:outerShdw>
            </a:effectLst>
          </c:spPr>
          <c:dPt>
            <c:idx val="0"/>
            <c:bubble3D val="0"/>
            <c:extLst>
              <c:ext xmlns:c16="http://schemas.microsoft.com/office/drawing/2014/chart" uri="{C3380CC4-5D6E-409C-BE32-E72D297353CC}">
                <c16:uniqueId val="{00000001-AFA1-4947-AFF3-F43B0C7FA48C}"/>
              </c:ext>
            </c:extLst>
          </c:dPt>
          <c:dPt>
            <c:idx val="1"/>
            <c:bubble3D val="0"/>
            <c:spPr>
              <a:solidFill>
                <a:srgbClr val="0732A2"/>
              </a:solidFill>
              <a:ln w="12700" cap="flat">
                <a:noFill/>
                <a:miter lim="400000"/>
              </a:ln>
              <a:effectLst>
                <a:outerShdw blurRad="393700" dist="257370" dir="2842072" algn="tl">
                  <a:srgbClr val="000000">
                    <a:alpha val="20000"/>
                  </a:srgbClr>
                </a:outerShdw>
              </a:effectLst>
            </c:spPr>
            <c:extLst>
              <c:ext xmlns:c16="http://schemas.microsoft.com/office/drawing/2014/chart" uri="{C3380CC4-5D6E-409C-BE32-E72D297353CC}">
                <c16:uniqueId val="{00000003-AFA1-4947-AFF3-F43B0C7FA48C}"/>
              </c:ext>
            </c:extLst>
          </c:dPt>
          <c:dPt>
            <c:idx val="2"/>
            <c:bubble3D val="0"/>
            <c:spPr>
              <a:solidFill>
                <a:srgbClr val="00113D"/>
              </a:solidFill>
              <a:ln w="12700" cap="flat">
                <a:noFill/>
                <a:miter lim="400000"/>
              </a:ln>
              <a:effectLst>
                <a:outerShdw blurRad="393700" dist="257370" dir="2842072" algn="tl">
                  <a:srgbClr val="000000">
                    <a:alpha val="20000"/>
                  </a:srgbClr>
                </a:outerShdw>
              </a:effectLst>
            </c:spPr>
            <c:extLst>
              <c:ext xmlns:c16="http://schemas.microsoft.com/office/drawing/2014/chart" uri="{C3380CC4-5D6E-409C-BE32-E72D297353CC}">
                <c16:uniqueId val="{00000005-AFA1-4947-AFF3-F43B0C7FA48C}"/>
              </c:ext>
            </c:extLst>
          </c:dPt>
          <c:dPt>
            <c:idx val="3"/>
            <c:bubble3D val="0"/>
            <c:spPr>
              <a:solidFill>
                <a:srgbClr val="6EE7DE"/>
              </a:solidFill>
              <a:ln w="12700" cap="flat">
                <a:noFill/>
                <a:miter lim="400000"/>
              </a:ln>
              <a:effectLst>
                <a:outerShdw blurRad="393700" dist="257370" dir="2842072" algn="tl">
                  <a:srgbClr val="000000">
                    <a:alpha val="20000"/>
                  </a:srgbClr>
                </a:outerShdw>
              </a:effectLst>
            </c:spPr>
            <c:extLst>
              <c:ext xmlns:c16="http://schemas.microsoft.com/office/drawing/2014/chart" uri="{C3380CC4-5D6E-409C-BE32-E72D297353CC}">
                <c16:uniqueId val="{00000007-AFA1-4947-AFF3-F43B0C7FA48C}"/>
              </c:ext>
            </c:extLst>
          </c:dPt>
          <c:dPt>
            <c:idx val="4"/>
            <c:bubble3D val="0"/>
            <c:spPr>
              <a:solidFill>
                <a:srgbClr val="FAD948"/>
              </a:solidFill>
              <a:ln w="12700" cap="flat">
                <a:noFill/>
                <a:miter lim="400000"/>
              </a:ln>
              <a:effectLst>
                <a:outerShdw blurRad="393700" dist="257370" dir="2842072" algn="tl">
                  <a:srgbClr val="000000">
                    <a:alpha val="20000"/>
                  </a:srgbClr>
                </a:outerShdw>
              </a:effectLst>
            </c:spPr>
            <c:extLst>
              <c:ext xmlns:c16="http://schemas.microsoft.com/office/drawing/2014/chart" uri="{C3380CC4-5D6E-409C-BE32-E72D297353CC}">
                <c16:uniqueId val="{00000009-AFA1-4947-AFF3-F43B0C7FA48C}"/>
              </c:ext>
            </c:extLst>
          </c:dPt>
          <c:dPt>
            <c:idx val="5"/>
            <c:bubble3D val="0"/>
            <c:spPr>
              <a:solidFill>
                <a:srgbClr val="385CBB"/>
              </a:solidFill>
              <a:ln w="12700" cap="flat">
                <a:noFill/>
                <a:miter lim="400000"/>
              </a:ln>
              <a:effectLst/>
            </c:spPr>
            <c:extLst>
              <c:ext xmlns:c16="http://schemas.microsoft.com/office/drawing/2014/chart" uri="{C3380CC4-5D6E-409C-BE32-E72D297353CC}">
                <c16:uniqueId val="{0000000B-AFA1-4947-AFF3-F43B0C7FA48C}"/>
              </c:ext>
            </c:extLst>
          </c:dPt>
          <c:dLbls>
            <c:dLbl>
              <c:idx val="0"/>
              <c:layout>
                <c:manualLayout>
                  <c:x val="-0.17091402519921284"/>
                  <c:y val="0.15383858783170312"/>
                </c:manualLayout>
              </c:layout>
              <c:numFmt formatCode="#,##0%" sourceLinked="0"/>
              <c:spPr/>
              <c:txPr>
                <a:bodyPr/>
                <a:lstStyle/>
                <a:p>
                  <a:pPr>
                    <a:defRPr sz="3200" b="0" i="0" u="none" strike="noStrike">
                      <a:solidFill>
                        <a:srgbClr val="FFFFFF"/>
                      </a:solidFill>
                      <a:latin typeface="BrownPro-Bold"/>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FA1-4947-AFF3-F43B0C7FA48C}"/>
                </c:ext>
              </c:extLst>
            </c:dLbl>
            <c:dLbl>
              <c:idx val="1"/>
              <c:layout>
                <c:manualLayout>
                  <c:x val="-0.13397396286566143"/>
                  <c:y val="-9.8277098666214174E-2"/>
                </c:manualLayout>
              </c:layout>
              <c:numFmt formatCode="#,##0%" sourceLinked="0"/>
              <c:spPr/>
              <c:txPr>
                <a:bodyPr/>
                <a:lstStyle/>
                <a:p>
                  <a:pPr>
                    <a:defRPr sz="3200" b="0" i="0" u="none" strike="noStrike">
                      <a:solidFill>
                        <a:srgbClr val="FFFFFF"/>
                      </a:solidFill>
                      <a:latin typeface="BrownPro-Bold"/>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FA1-4947-AFF3-F43B0C7FA48C}"/>
                </c:ext>
              </c:extLst>
            </c:dLbl>
            <c:dLbl>
              <c:idx val="2"/>
              <c:layout>
                <c:manualLayout>
                  <c:x val="0.16119289688835298"/>
                  <c:y val="-0.17611352637191371"/>
                </c:manualLayout>
              </c:layout>
              <c:numFmt formatCode="#,##0%" sourceLinked="0"/>
              <c:spPr/>
              <c:txPr>
                <a:bodyPr/>
                <a:lstStyle/>
                <a:p>
                  <a:pPr>
                    <a:defRPr sz="3200" b="0" i="0" u="none" strike="noStrike">
                      <a:solidFill>
                        <a:srgbClr val="FFFFFF"/>
                      </a:solidFill>
                      <a:latin typeface="BrownPro-Bold"/>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FA1-4947-AFF3-F43B0C7FA48C}"/>
                </c:ext>
              </c:extLst>
            </c:dLbl>
            <c:dLbl>
              <c:idx val="3"/>
              <c:layout>
                <c:manualLayout>
                  <c:x val="8.056247358031994E-2"/>
                  <c:y val="0.13454836979750417"/>
                </c:manualLayout>
              </c:layout>
              <c:tx>
                <c:rich>
                  <a:bodyPr/>
                  <a:lstStyle/>
                  <a:p>
                    <a:pPr>
                      <a:defRPr sz="3200" b="0" i="0" u="none" strike="noStrike">
                        <a:solidFill>
                          <a:srgbClr val="FFFFFF"/>
                        </a:solidFill>
                        <a:latin typeface="BrownPro-Bold"/>
                      </a:defRPr>
                    </a:pPr>
                    <a:fld id="{C5DBA313-696E-4973-B348-95D516278665}" type="CATEGORYNAME">
                      <a:rPr lang="en-US" sz="3200">
                        <a:solidFill>
                          <a:schemeClr val="tx2">
                            <a:lumMod val="10000"/>
                          </a:schemeClr>
                        </a:solidFill>
                      </a:rPr>
                      <a:pPr>
                        <a:defRPr sz="3200" b="0" i="0" u="none" strike="noStrike">
                          <a:solidFill>
                            <a:srgbClr val="FFFFFF"/>
                          </a:solidFill>
                          <a:latin typeface="BrownPro-Bold"/>
                        </a:defRPr>
                      </a:pPr>
                      <a:t>[CATEGORY NAME]</a:t>
                    </a:fld>
                    <a:r>
                      <a:rPr lang="en-US" sz="3200" baseline="0" dirty="0">
                        <a:solidFill>
                          <a:schemeClr val="tx2">
                            <a:lumMod val="10000"/>
                          </a:schemeClr>
                        </a:solidFill>
                      </a:rPr>
                      <a:t>
</a:t>
                    </a:r>
                    <a:fld id="{21900861-A9B8-4A2B-B18B-FF1A33F7D6F2}" type="PERCENTAGE">
                      <a:rPr lang="en-US" sz="3200" baseline="0">
                        <a:solidFill>
                          <a:schemeClr val="tx2">
                            <a:lumMod val="10000"/>
                          </a:schemeClr>
                        </a:solidFill>
                      </a:rPr>
                      <a:pPr>
                        <a:defRPr sz="3200" b="0" i="0" u="none" strike="noStrike">
                          <a:solidFill>
                            <a:srgbClr val="FFFFFF"/>
                          </a:solidFill>
                          <a:latin typeface="BrownPro-Bold"/>
                        </a:defRPr>
                      </a:pPr>
                      <a:t>[PERCENTAGE]</a:t>
                    </a:fld>
                    <a:endParaRPr lang="en-US" sz="3200" baseline="0" dirty="0">
                      <a:solidFill>
                        <a:schemeClr val="tx2">
                          <a:lumMod val="10000"/>
                        </a:schemeClr>
                      </a:solidFill>
                    </a:endParaRPr>
                  </a:p>
                </c:rich>
              </c:tx>
              <c:numFmt formatCode="#,##0%" sourceLinked="0"/>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FA1-4947-AFF3-F43B0C7FA48C}"/>
                </c:ext>
              </c:extLst>
            </c:dLbl>
            <c:dLbl>
              <c:idx val="4"/>
              <c:layout>
                <c:manualLayout>
                  <c:x val="0.14166861255665919"/>
                  <c:y val="6.0654340984186296E-2"/>
                </c:manualLayout>
              </c:layout>
              <c:tx>
                <c:rich>
                  <a:bodyPr/>
                  <a:lstStyle/>
                  <a:p>
                    <a:pPr>
                      <a:defRPr sz="3200" b="0" i="0" u="none" strike="noStrike">
                        <a:solidFill>
                          <a:srgbClr val="FFFFFF"/>
                        </a:solidFill>
                        <a:latin typeface="BrownPro-Bold"/>
                      </a:defRPr>
                    </a:pPr>
                    <a:fld id="{43049DEC-A6FE-44C8-A7F5-05AED7606440}" type="CATEGORYNAME">
                      <a:rPr lang="en-US" sz="3200">
                        <a:solidFill>
                          <a:schemeClr val="tx2">
                            <a:lumMod val="10000"/>
                          </a:schemeClr>
                        </a:solidFill>
                      </a:rPr>
                      <a:pPr>
                        <a:defRPr sz="3200" b="0" i="0" u="none" strike="noStrike">
                          <a:solidFill>
                            <a:srgbClr val="FFFFFF"/>
                          </a:solidFill>
                          <a:latin typeface="BrownPro-Bold"/>
                        </a:defRPr>
                      </a:pPr>
                      <a:t>[CATEGORY NAME]</a:t>
                    </a:fld>
                    <a:r>
                      <a:rPr lang="en-US" sz="3200" baseline="0" dirty="0">
                        <a:solidFill>
                          <a:schemeClr val="tx2">
                            <a:lumMod val="10000"/>
                          </a:schemeClr>
                        </a:solidFill>
                      </a:rPr>
                      <a:t>
</a:t>
                    </a:r>
                    <a:fld id="{6DEE1FA1-AAC7-4811-9735-C56994CDF541}" type="PERCENTAGE">
                      <a:rPr lang="en-US" sz="3200" baseline="0">
                        <a:solidFill>
                          <a:schemeClr val="tx2">
                            <a:lumMod val="10000"/>
                          </a:schemeClr>
                        </a:solidFill>
                      </a:rPr>
                      <a:pPr>
                        <a:defRPr sz="3200" b="0" i="0" u="none" strike="noStrike">
                          <a:solidFill>
                            <a:srgbClr val="FFFFFF"/>
                          </a:solidFill>
                          <a:latin typeface="BrownPro-Bold"/>
                        </a:defRPr>
                      </a:pPr>
                      <a:t>[PERCENTAGE]</a:t>
                    </a:fld>
                    <a:endParaRPr lang="en-US" sz="3200" baseline="0" dirty="0">
                      <a:solidFill>
                        <a:schemeClr val="tx2">
                          <a:lumMod val="10000"/>
                        </a:schemeClr>
                      </a:solidFill>
                    </a:endParaRPr>
                  </a:p>
                </c:rich>
              </c:tx>
              <c:numFmt formatCode="#,##0%" sourceLinked="0"/>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FA1-4947-AFF3-F43B0C7FA48C}"/>
                </c:ext>
              </c:extLst>
            </c:dLbl>
            <c:dLbl>
              <c:idx val="5"/>
              <c:layout>
                <c:manualLayout>
                  <c:x val="8.196698694389154E-2"/>
                  <c:y val="7.500290475755178E-2"/>
                </c:manualLayout>
              </c:layout>
              <c:tx>
                <c:rich>
                  <a:bodyPr/>
                  <a:lstStyle/>
                  <a:p>
                    <a:pPr>
                      <a:defRPr sz="3200" b="0" i="0" u="none" strike="noStrike">
                        <a:solidFill>
                          <a:srgbClr val="FFFFFF"/>
                        </a:solidFill>
                        <a:latin typeface="BrownPro-Bold"/>
                      </a:defRPr>
                    </a:pPr>
                    <a:fld id="{D8B96963-E8E2-4BD8-888D-59EC50AF9CB5}" type="CATEGORYNAME">
                      <a:rPr lang="en-US" sz="3200">
                        <a:solidFill>
                          <a:schemeClr val="tx1"/>
                        </a:solidFill>
                      </a:rPr>
                      <a:pPr>
                        <a:defRPr sz="3200" b="0" i="0" u="none" strike="noStrike">
                          <a:solidFill>
                            <a:srgbClr val="FFFFFF"/>
                          </a:solidFill>
                          <a:latin typeface="BrownPro-Bold"/>
                        </a:defRPr>
                      </a:pPr>
                      <a:t>[CATEGORY NAME]</a:t>
                    </a:fld>
                    <a:r>
                      <a:rPr lang="en-US" sz="3200" baseline="0" dirty="0">
                        <a:solidFill>
                          <a:schemeClr val="tx1"/>
                        </a:solidFill>
                      </a:rPr>
                      <a:t>
</a:t>
                    </a:r>
                    <a:fld id="{049B5C64-A903-4DAE-BF9E-94866C8D5A25}" type="PERCENTAGE">
                      <a:rPr lang="en-US" sz="3200" baseline="0">
                        <a:solidFill>
                          <a:schemeClr val="tx1"/>
                        </a:solidFill>
                      </a:rPr>
                      <a:pPr>
                        <a:defRPr sz="3200" b="0" i="0" u="none" strike="noStrike">
                          <a:solidFill>
                            <a:srgbClr val="FFFFFF"/>
                          </a:solidFill>
                          <a:latin typeface="BrownPro-Bold"/>
                        </a:defRPr>
                      </a:pPr>
                      <a:t>[PERCENTAGE]</a:t>
                    </a:fld>
                    <a:endParaRPr lang="en-US" sz="3200" baseline="0" dirty="0">
                      <a:solidFill>
                        <a:schemeClr val="tx1"/>
                      </a:solidFill>
                    </a:endParaRPr>
                  </a:p>
                </c:rich>
              </c:tx>
              <c:numFmt formatCode="#,##0%" sourceLinked="0"/>
              <c:spPr/>
              <c:dLblPos val="bestFit"/>
              <c:showLegendKey val="0"/>
              <c:showVal val="0"/>
              <c:showCatName val="1"/>
              <c:showSerName val="0"/>
              <c:showPercent val="1"/>
              <c:showBubbleSize val="0"/>
              <c:extLst>
                <c:ext xmlns:c15="http://schemas.microsoft.com/office/drawing/2012/chart" uri="{CE6537A1-D6FC-4f65-9D91-7224C49458BB}">
                  <c15:layout>
                    <c:manualLayout>
                      <c:w val="0.2034396077085775"/>
                      <c:h val="0.21767136239417345"/>
                    </c:manualLayout>
                  </c15:layout>
                  <c15:dlblFieldTable/>
                  <c15:showDataLabelsRange val="0"/>
                </c:ext>
                <c:ext xmlns:c16="http://schemas.microsoft.com/office/drawing/2014/chart" uri="{C3380CC4-5D6E-409C-BE32-E72D297353CC}">
                  <c16:uniqueId val="{0000000B-AFA1-4947-AFF3-F43B0C7FA48C}"/>
                </c:ext>
              </c:extLst>
            </c:dLbl>
            <c:numFmt formatCode="#,##0%" sourceLinked="0"/>
            <c:spPr>
              <a:noFill/>
              <a:ln>
                <a:noFill/>
              </a:ln>
              <a:effectLst/>
            </c:spPr>
            <c:txPr>
              <a:bodyPr/>
              <a:lstStyle/>
              <a:p>
                <a:pPr>
                  <a:defRPr sz="3200" b="0" i="0" u="none" strike="noStrike">
                    <a:solidFill>
                      <a:srgbClr val="FFFFFF"/>
                    </a:solidFill>
                    <a:latin typeface="BrownPro-Bold"/>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Sheet1!$B$1:$G$1</c:f>
              <c:strCache>
                <c:ptCount val="6"/>
                <c:pt idx="0">
                  <c:v>&lt; 24</c:v>
                </c:pt>
                <c:pt idx="1">
                  <c:v>25-34</c:v>
                </c:pt>
                <c:pt idx="2">
                  <c:v>35-44</c:v>
                </c:pt>
                <c:pt idx="3">
                  <c:v>45-54</c:v>
                </c:pt>
                <c:pt idx="4">
                  <c:v>55-64</c:v>
                </c:pt>
                <c:pt idx="5">
                  <c:v>65+</c:v>
                </c:pt>
              </c:strCache>
            </c:strRef>
          </c:cat>
          <c:val>
            <c:numRef>
              <c:f>Sheet1!$B$2:$G$2</c:f>
              <c:numCache>
                <c:formatCode>General</c:formatCode>
                <c:ptCount val="6"/>
                <c:pt idx="0">
                  <c:v>0.17</c:v>
                </c:pt>
                <c:pt idx="1">
                  <c:v>0.28999999999999998</c:v>
                </c:pt>
                <c:pt idx="2">
                  <c:v>0.27</c:v>
                </c:pt>
                <c:pt idx="3">
                  <c:v>0.16</c:v>
                </c:pt>
                <c:pt idx="4">
                  <c:v>0.08</c:v>
                </c:pt>
                <c:pt idx="5">
                  <c:v>0.03</c:v>
                </c:pt>
              </c:numCache>
            </c:numRef>
          </c:val>
          <c:extLst>
            <c:ext xmlns:c16="http://schemas.microsoft.com/office/drawing/2014/chart" uri="{C3380CC4-5D6E-409C-BE32-E72D297353CC}">
              <c16:uniqueId val="{0000000C-AFA1-4947-AFF3-F43B0C7FA48C}"/>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Age</c:v>
                </c:pt>
              </c:strCache>
            </c:strRef>
          </c:tx>
          <c:spPr>
            <a:solidFill>
              <a:srgbClr val="E94575"/>
            </a:solidFill>
            <a:ln w="12700" cap="flat">
              <a:noFill/>
              <a:miter lim="400000"/>
            </a:ln>
            <a:effectLst>
              <a:outerShdw blurRad="393700" dist="257370" dir="2842072" algn="tl">
                <a:srgbClr val="000000">
                  <a:alpha val="20000"/>
                </a:srgbClr>
              </a:outerShdw>
            </a:effectLst>
          </c:spPr>
          <c:dPt>
            <c:idx val="0"/>
            <c:bubble3D val="0"/>
            <c:extLst>
              <c:ext xmlns:c16="http://schemas.microsoft.com/office/drawing/2014/chart" uri="{C3380CC4-5D6E-409C-BE32-E72D297353CC}">
                <c16:uniqueId val="{00000001-5732-A848-A2C9-BB7B5FB7DDEF}"/>
              </c:ext>
            </c:extLst>
          </c:dPt>
          <c:dPt>
            <c:idx val="1"/>
            <c:bubble3D val="0"/>
            <c:spPr>
              <a:solidFill>
                <a:srgbClr val="0732A2"/>
              </a:solidFill>
              <a:ln w="12700" cap="flat">
                <a:noFill/>
                <a:miter lim="400000"/>
              </a:ln>
              <a:effectLst>
                <a:outerShdw blurRad="393700" dist="257370" dir="2842072" algn="tl">
                  <a:srgbClr val="000000">
                    <a:alpha val="20000"/>
                  </a:srgbClr>
                </a:outerShdw>
              </a:effectLst>
            </c:spPr>
            <c:extLst>
              <c:ext xmlns:c16="http://schemas.microsoft.com/office/drawing/2014/chart" uri="{C3380CC4-5D6E-409C-BE32-E72D297353CC}">
                <c16:uniqueId val="{00000003-5732-A848-A2C9-BB7B5FB7DDEF}"/>
              </c:ext>
            </c:extLst>
          </c:dPt>
          <c:dLbls>
            <c:dLbl>
              <c:idx val="0"/>
              <c:layout>
                <c:manualLayout>
                  <c:x val="-1.3533260740986288E-2"/>
                  <c:y val="-2.8328190489026024E-2"/>
                </c:manualLayout>
              </c:layout>
              <c:numFmt formatCode="#,##0%" sourceLinked="0"/>
              <c:spPr/>
              <c:txPr>
                <a:bodyPr/>
                <a:lstStyle/>
                <a:p>
                  <a:pPr>
                    <a:defRPr sz="3040" b="0" i="0" u="none" strike="noStrike">
                      <a:solidFill>
                        <a:srgbClr val="FFFFFF"/>
                      </a:solidFill>
                      <a:latin typeface="BrownPro-Bold"/>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020101485377571"/>
                      <c:h val="0.27022391691961672"/>
                    </c:manualLayout>
                  </c15:layout>
                </c:ext>
                <c:ext xmlns:c16="http://schemas.microsoft.com/office/drawing/2014/chart" uri="{C3380CC4-5D6E-409C-BE32-E72D297353CC}">
                  <c16:uniqueId val="{00000001-5732-A848-A2C9-BB7B5FB7DDEF}"/>
                </c:ext>
              </c:extLst>
            </c:dLbl>
            <c:dLbl>
              <c:idx val="1"/>
              <c:layout>
                <c:manualLayout>
                  <c:x val="7.5888973127379286E-2"/>
                  <c:y val="4.5638199166695918E-2"/>
                </c:manualLayout>
              </c:layout>
              <c:numFmt formatCode="#,##0%" sourceLinked="0"/>
              <c:spPr/>
              <c:txPr>
                <a:bodyPr/>
                <a:lstStyle/>
                <a:p>
                  <a:pPr>
                    <a:defRPr sz="3040" b="0" i="0" u="none" strike="noStrike">
                      <a:solidFill>
                        <a:srgbClr val="FFFFFF"/>
                      </a:solidFill>
                      <a:latin typeface="BrownPro-Bold"/>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732-A848-A2C9-BB7B5FB7DDEF}"/>
                </c:ext>
              </c:extLst>
            </c:dLbl>
            <c:numFmt formatCode="#,##0%" sourceLinked="0"/>
            <c:spPr>
              <a:noFill/>
              <a:ln>
                <a:noFill/>
              </a:ln>
              <a:effectLst/>
            </c:spPr>
            <c:txPr>
              <a:bodyPr/>
              <a:lstStyle/>
              <a:p>
                <a:pPr>
                  <a:defRPr sz="3040" b="0" i="0" u="none" strike="noStrike">
                    <a:solidFill>
                      <a:srgbClr val="FFFFFF"/>
                    </a:solidFill>
                    <a:latin typeface="BrownPro-Bold"/>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Sheet1!$B$1:$C$1</c:f>
              <c:strCache>
                <c:ptCount val="2"/>
                <c:pt idx="0">
                  <c:v>Female</c:v>
                </c:pt>
                <c:pt idx="1">
                  <c:v>Male</c:v>
                </c:pt>
              </c:strCache>
            </c:strRef>
          </c:cat>
          <c:val>
            <c:numRef>
              <c:f>Sheet1!$B$2:$C$2</c:f>
              <c:numCache>
                <c:formatCode>General</c:formatCode>
                <c:ptCount val="2"/>
                <c:pt idx="0">
                  <c:v>0.5</c:v>
                </c:pt>
                <c:pt idx="1">
                  <c:v>0.5</c:v>
                </c:pt>
              </c:numCache>
            </c:numRef>
          </c:val>
          <c:extLst>
            <c:ext xmlns:c16="http://schemas.microsoft.com/office/drawing/2014/chart" uri="{C3380CC4-5D6E-409C-BE32-E72D297353CC}">
              <c16:uniqueId val="{00000004-5732-A848-A2C9-BB7B5FB7DDEF}"/>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17476"/>
          <c:y val="5.0000000000000001E-3"/>
          <c:w val="0.56504799999999999"/>
          <c:h val="0.86804199999999998"/>
        </c:manualLayout>
      </c:layout>
      <c:pieChart>
        <c:varyColors val="0"/>
        <c:ser>
          <c:idx val="0"/>
          <c:order val="0"/>
          <c:tx>
            <c:strRef>
              <c:f>Sheet1!$A$2</c:f>
              <c:strCache>
                <c:ptCount val="1"/>
                <c:pt idx="0">
                  <c:v>Control</c:v>
                </c:pt>
              </c:strCache>
            </c:strRef>
          </c:tx>
          <c:spPr>
            <a:solidFill>
              <a:srgbClr val="FAD948"/>
            </a:solidFill>
            <a:ln w="12700" cap="flat">
              <a:noFill/>
              <a:miter lim="400000"/>
            </a:ln>
            <a:effectLst>
              <a:outerShdw blurRad="393700" dist="257370" dir="2842072" algn="tl">
                <a:srgbClr val="000000">
                  <a:alpha val="20000"/>
                </a:srgbClr>
              </a:outerShdw>
            </a:effectLst>
          </c:spPr>
          <c:dPt>
            <c:idx val="0"/>
            <c:bubble3D val="0"/>
            <c:extLst>
              <c:ext xmlns:c16="http://schemas.microsoft.com/office/drawing/2014/chart" uri="{C3380CC4-5D6E-409C-BE32-E72D297353CC}">
                <c16:uniqueId val="{00000001-25B7-B845-9B6C-CA87FC3303D8}"/>
              </c:ext>
            </c:extLst>
          </c:dPt>
          <c:dPt>
            <c:idx val="1"/>
            <c:bubble3D val="0"/>
            <c:spPr>
              <a:solidFill>
                <a:srgbClr val="00113D"/>
              </a:solidFill>
              <a:ln w="12700" cap="flat">
                <a:noFill/>
                <a:miter lim="400000"/>
              </a:ln>
              <a:effectLst>
                <a:outerShdw blurRad="393700" dist="257370" dir="2842072" algn="tl">
                  <a:srgbClr val="000000">
                    <a:alpha val="20000"/>
                  </a:srgbClr>
                </a:outerShdw>
              </a:effectLst>
            </c:spPr>
            <c:extLst>
              <c:ext xmlns:c16="http://schemas.microsoft.com/office/drawing/2014/chart" uri="{C3380CC4-5D6E-409C-BE32-E72D297353CC}">
                <c16:uniqueId val="{00000003-25B7-B845-9B6C-CA87FC3303D8}"/>
              </c:ext>
            </c:extLst>
          </c:dPt>
          <c:dPt>
            <c:idx val="2"/>
            <c:bubble3D val="0"/>
            <c:spPr>
              <a:solidFill>
                <a:srgbClr val="E94575"/>
              </a:solidFill>
              <a:ln w="12700" cap="flat">
                <a:noFill/>
                <a:miter lim="400000"/>
              </a:ln>
              <a:effectLst>
                <a:outerShdw blurRad="393700" dist="257370" dir="2842072" algn="tl">
                  <a:srgbClr val="000000">
                    <a:alpha val="20000"/>
                  </a:srgbClr>
                </a:outerShdw>
              </a:effectLst>
            </c:spPr>
            <c:extLst>
              <c:ext xmlns:c16="http://schemas.microsoft.com/office/drawing/2014/chart" uri="{C3380CC4-5D6E-409C-BE32-E72D297353CC}">
                <c16:uniqueId val="{00000005-25B7-B845-9B6C-CA87FC3303D8}"/>
              </c:ext>
            </c:extLst>
          </c:dPt>
          <c:dLbls>
            <c:dLbl>
              <c:idx val="0"/>
              <c:layout>
                <c:manualLayout>
                  <c:x val="-0.15224026014316189"/>
                  <c:y val="9.8409113598002806E-2"/>
                </c:manualLayout>
              </c:layout>
              <c:tx>
                <c:rich>
                  <a:bodyPr/>
                  <a:lstStyle/>
                  <a:p>
                    <a:pPr>
                      <a:defRPr sz="4000" b="0" i="0" u="none" strike="noStrike">
                        <a:solidFill>
                          <a:srgbClr val="000000"/>
                        </a:solidFill>
                        <a:latin typeface="BrownPro-Bold"/>
                      </a:defRPr>
                    </a:pPr>
                    <a:r>
                      <a:rPr lang="en-US" sz="4000" dirty="0"/>
                      <a:t>27%</a:t>
                    </a:r>
                  </a:p>
                </c:rich>
              </c:tx>
              <c:numFmt formatCode="#,##0%" sourceLinked="0"/>
              <c:spPr/>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25B7-B845-9B6C-CA87FC3303D8}"/>
                </c:ext>
              </c:extLst>
            </c:dLbl>
            <c:dLbl>
              <c:idx val="1"/>
              <c:layout>
                <c:manualLayout>
                  <c:x val="-8.3282573286706671E-2"/>
                  <c:y val="-0.15396039014831217"/>
                </c:manualLayout>
              </c:layout>
              <c:tx>
                <c:rich>
                  <a:bodyPr/>
                  <a:lstStyle/>
                  <a:p>
                    <a:pPr>
                      <a:defRPr sz="4000" b="0" i="0" u="none" strike="noStrike">
                        <a:solidFill>
                          <a:srgbClr val="FFFFFF"/>
                        </a:solidFill>
                        <a:latin typeface="BrownPro-Bold"/>
                      </a:defRPr>
                    </a:pPr>
                    <a:r>
                      <a:rPr lang="en-US" sz="4000" dirty="0"/>
                      <a:t>12%</a:t>
                    </a:r>
                  </a:p>
                </c:rich>
              </c:tx>
              <c:numFmt formatCode="#,##0%" sourceLinked="0"/>
              <c:spPr/>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25B7-B845-9B6C-CA87FC3303D8}"/>
                </c:ext>
              </c:extLst>
            </c:dLbl>
            <c:dLbl>
              <c:idx val="2"/>
              <c:layout>
                <c:manualLayout>
                  <c:x val="0.15965301234670298"/>
                  <c:y val="-3.107535735937848E-2"/>
                </c:manualLayout>
              </c:layout>
              <c:tx>
                <c:rich>
                  <a:bodyPr/>
                  <a:lstStyle/>
                  <a:p>
                    <a:pPr>
                      <a:defRPr sz="4000" b="0" i="0" u="none" strike="noStrike">
                        <a:solidFill>
                          <a:srgbClr val="FFFFFF"/>
                        </a:solidFill>
                        <a:latin typeface="BrownPro-Bold"/>
                      </a:defRPr>
                    </a:pPr>
                    <a:r>
                      <a:rPr lang="en-US" sz="4000" dirty="0"/>
                      <a:t>61%</a:t>
                    </a:r>
                  </a:p>
                </c:rich>
              </c:tx>
              <c:numFmt formatCode="#,##0%" sourceLinked="0"/>
              <c:spPr/>
              <c:dLblPos val="bestFit"/>
              <c:showLegendKey val="0"/>
              <c:showVal val="0"/>
              <c:showCatName val="0"/>
              <c:showSerName val="0"/>
              <c:showPercent val="1"/>
              <c:showBubbleSize val="0"/>
              <c:extLst>
                <c:ext xmlns:c15="http://schemas.microsoft.com/office/drawing/2012/chart" uri="{CE6537A1-D6FC-4f65-9D91-7224C49458BB}">
                  <c15:layout>
                    <c:manualLayout>
                      <c:w val="0.10802954112741077"/>
                      <c:h val="8.0500484941684672E-2"/>
                    </c:manualLayout>
                  </c15:layout>
                  <c15:showDataLabelsRange val="0"/>
                </c:ext>
                <c:ext xmlns:c16="http://schemas.microsoft.com/office/drawing/2014/chart" uri="{C3380CC4-5D6E-409C-BE32-E72D297353CC}">
                  <c16:uniqueId val="{00000005-25B7-B845-9B6C-CA87FC3303D8}"/>
                </c:ext>
              </c:extLst>
            </c:dLbl>
            <c:numFmt formatCode="#,##0%" sourceLinked="0"/>
            <c:spPr>
              <a:noFill/>
              <a:ln>
                <a:noFill/>
              </a:ln>
              <a:effectLst/>
            </c:spPr>
            <c:txPr>
              <a:bodyPr/>
              <a:lstStyle/>
              <a:p>
                <a:pPr>
                  <a:defRPr sz="4000" b="0" i="0" u="none" strike="noStrike">
                    <a:solidFill>
                      <a:srgbClr val="000000"/>
                    </a:solidFill>
                    <a:latin typeface="BrownPro-Bold"/>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Sheet1!$B$1:$D$1</c:f>
              <c:strCache>
                <c:ptCount val="3"/>
                <c:pt idx="0">
                  <c:v>Regular Visitors</c:v>
                </c:pt>
                <c:pt idx="1">
                  <c:v>Occasional Visitors</c:v>
                </c:pt>
                <c:pt idx="2">
                  <c:v>New / Lapsed Visitors</c:v>
                </c:pt>
              </c:strCache>
            </c:strRef>
          </c:cat>
          <c:val>
            <c:numRef>
              <c:f>Sheet1!$B$2:$D$2</c:f>
              <c:numCache>
                <c:formatCode>General</c:formatCode>
                <c:ptCount val="3"/>
                <c:pt idx="0">
                  <c:v>0.46</c:v>
                </c:pt>
                <c:pt idx="1">
                  <c:v>0.1</c:v>
                </c:pt>
                <c:pt idx="2">
                  <c:v>0.7</c:v>
                </c:pt>
              </c:numCache>
            </c:numRef>
          </c:val>
          <c:extLst>
            <c:ext xmlns:c16="http://schemas.microsoft.com/office/drawing/2014/chart" uri="{C3380CC4-5D6E-409C-BE32-E72D297353CC}">
              <c16:uniqueId val="{00000006-25B7-B845-9B6C-CA87FC3303D8}"/>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egendEntry>
        <c:idx val="0"/>
        <c:txPr>
          <a:bodyPr rot="0"/>
          <a:lstStyle/>
          <a:p>
            <a:pPr>
              <a:defRPr sz="2800" b="0" i="0" u="none" strike="noStrike">
                <a:solidFill>
                  <a:srgbClr val="4F4E59"/>
                </a:solidFill>
                <a:latin typeface="BrownPro-Regular"/>
              </a:defRPr>
            </a:pPr>
            <a:endParaRPr lang="en-US"/>
          </a:p>
        </c:txPr>
      </c:legendEntry>
      <c:legendEntry>
        <c:idx val="1"/>
        <c:txPr>
          <a:bodyPr rot="0"/>
          <a:lstStyle/>
          <a:p>
            <a:pPr>
              <a:defRPr sz="2800" b="0" i="0" u="none" strike="noStrike">
                <a:solidFill>
                  <a:srgbClr val="4F4E59"/>
                </a:solidFill>
                <a:latin typeface="BrownPro-Regular"/>
              </a:defRPr>
            </a:pPr>
            <a:endParaRPr lang="en-US"/>
          </a:p>
        </c:txPr>
      </c:legendEntry>
      <c:legendEntry>
        <c:idx val="2"/>
        <c:txPr>
          <a:bodyPr rot="0"/>
          <a:lstStyle/>
          <a:p>
            <a:pPr>
              <a:defRPr sz="2800" b="0" i="0" u="none" strike="noStrike">
                <a:solidFill>
                  <a:srgbClr val="4F4E59"/>
                </a:solidFill>
                <a:latin typeface="BrownPro-Regular"/>
              </a:defRPr>
            </a:pPr>
            <a:endParaRPr lang="en-US"/>
          </a:p>
        </c:txPr>
      </c:legendEntry>
      <c:layout>
        <c:manualLayout>
          <c:xMode val="edge"/>
          <c:yMode val="edge"/>
          <c:x val="0"/>
          <c:y val="0.93502200000000002"/>
          <c:w val="1"/>
          <c:h val="6.4977499999999994E-2"/>
        </c:manualLayout>
      </c:layout>
      <c:overlay val="1"/>
      <c:spPr>
        <a:noFill/>
        <a:ln w="12700" cap="flat">
          <a:noFill/>
          <a:miter lim="400000"/>
        </a:ln>
        <a:effectLst/>
      </c:spPr>
      <c:txPr>
        <a:bodyPr rot="0"/>
        <a:lstStyle/>
        <a:p>
          <a:pPr>
            <a:defRPr sz="2100" b="0" i="0" u="none" strike="noStrike">
              <a:solidFill>
                <a:srgbClr val="4F4E59"/>
              </a:solidFill>
              <a:latin typeface="BrownPro-Regular"/>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38" name="Shape 938"/>
          <p:cNvSpPr>
            <a:spLocks noGrp="1" noRot="1" noChangeAspect="1"/>
          </p:cNvSpPr>
          <p:nvPr>
            <p:ph type="sldImg"/>
          </p:nvPr>
        </p:nvSpPr>
        <p:spPr>
          <a:xfrm>
            <a:off x="1143000" y="685800"/>
            <a:ext cx="4572000" cy="3429000"/>
          </a:xfrm>
          <a:prstGeom prst="rect">
            <a:avLst/>
          </a:prstGeom>
        </p:spPr>
        <p:txBody>
          <a:bodyPr/>
          <a:lstStyle/>
          <a:p>
            <a:endParaRPr/>
          </a:p>
        </p:txBody>
      </p:sp>
      <p:sp>
        <p:nvSpPr>
          <p:cNvPr id="939" name="Shape 93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4604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5557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4021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ver">
    <p:spTree>
      <p:nvGrpSpPr>
        <p:cNvPr id="1" name=""/>
        <p:cNvGrpSpPr/>
        <p:nvPr/>
      </p:nvGrpSpPr>
      <p:grpSpPr>
        <a:xfrm>
          <a:off x="0" y="0"/>
          <a:ext cx="0" cy="0"/>
          <a:chOff x="0" y="0"/>
          <a:chExt cx="0" cy="0"/>
        </a:xfrm>
      </p:grpSpPr>
      <p:sp>
        <p:nvSpPr>
          <p:cNvPr id="1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Main w/Phone 1">
    <p:spTree>
      <p:nvGrpSpPr>
        <p:cNvPr id="1" name=""/>
        <p:cNvGrpSpPr/>
        <p:nvPr/>
      </p:nvGrpSpPr>
      <p:grpSpPr>
        <a:xfrm>
          <a:off x="0" y="0"/>
          <a:ext cx="0" cy="0"/>
          <a:chOff x="0" y="0"/>
          <a:chExt cx="0" cy="0"/>
        </a:xfrm>
      </p:grpSpPr>
      <p:sp>
        <p:nvSpPr>
          <p:cNvPr id="133"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134"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135" name="Image"/>
          <p:cNvSpPr>
            <a:spLocks noGrp="1"/>
          </p:cNvSpPr>
          <p:nvPr>
            <p:ph type="pic" sz="half" idx="13"/>
          </p:nvPr>
        </p:nvSpPr>
        <p:spPr>
          <a:xfrm>
            <a:off x="14511701" y="1460806"/>
            <a:ext cx="7633571" cy="14455642"/>
          </a:xfrm>
          <a:prstGeom prst="rect">
            <a:avLst/>
          </a:prstGeom>
        </p:spPr>
        <p:txBody>
          <a:bodyPr lIns="91439" tIns="45719" rIns="91439" bIns="45719" anchor="t">
            <a:noAutofit/>
          </a:bodyPr>
          <a:lstStyle/>
          <a:p>
            <a:endParaRPr/>
          </a:p>
        </p:txBody>
      </p:sp>
      <p:sp>
        <p:nvSpPr>
          <p:cNvPr id="136" name="A Headline Here"/>
          <p:cNvSpPr txBox="1">
            <a:spLocks noGrp="1"/>
          </p:cNvSpPr>
          <p:nvPr>
            <p:ph type="body" sz="quarter" idx="14"/>
          </p:nvPr>
        </p:nvSpPr>
        <p:spPr>
          <a:xfrm>
            <a:off x="2029972" y="1905000"/>
            <a:ext cx="12179661" cy="876300"/>
          </a:xfrm>
          <a:prstGeom prst="rect">
            <a:avLst/>
          </a:prstGeom>
        </p:spPr>
        <p:txBody>
          <a:bodyPr anchor="t"/>
          <a:lstStyle>
            <a:lvl1pPr marL="0" indent="0">
              <a:spcBef>
                <a:spcPts val="0"/>
              </a:spcBef>
              <a:buSzTx/>
              <a:buNone/>
              <a:defRPr sz="5000" spc="-150">
                <a:latin typeface="BrownPro-Bold"/>
                <a:ea typeface="BrownPro-Bold"/>
                <a:cs typeface="BrownPro-Bold"/>
                <a:sym typeface="BrownPro-Bold"/>
              </a:defRPr>
            </a:lvl1pPr>
          </a:lstStyle>
          <a:p>
            <a:r>
              <a:t>A Headline Here</a:t>
            </a:r>
          </a:p>
        </p:txBody>
      </p:sp>
      <p:sp>
        <p:nvSpPr>
          <p:cNvPr id="137" name="[If you need to, move this part down]…"/>
          <p:cNvSpPr txBox="1">
            <a:spLocks noGrp="1"/>
          </p:cNvSpPr>
          <p:nvPr>
            <p:ph type="body" sz="quarter" idx="15"/>
          </p:nvPr>
        </p:nvSpPr>
        <p:spPr>
          <a:xfrm>
            <a:off x="2029972" y="2794000"/>
            <a:ext cx="12192361" cy="2895600"/>
          </a:xfrm>
          <a:prstGeom prst="rect">
            <a:avLst/>
          </a:prstGeom>
        </p:spPr>
        <p:txBody>
          <a:bodyPr anchor="t"/>
          <a:lstStyle/>
          <a:p>
            <a:pPr marL="0" indent="0">
              <a:spcBef>
                <a:spcPts val="0"/>
              </a:spcBef>
              <a:buSzTx/>
              <a:buNone/>
              <a:defRPr sz="3600" spc="-107"/>
            </a:pPr>
            <a:r>
              <a:t>[If you need to, move this part down]</a:t>
            </a:r>
          </a:p>
          <a:p>
            <a:pPr marL="0" indent="0">
              <a:spcBef>
                <a:spcPts val="0"/>
              </a:spcBef>
              <a:buSzTx/>
              <a:buNone/>
              <a:defRPr sz="3600" spc="-107"/>
            </a:pPr>
            <a:endParaRPr/>
          </a:p>
          <a:p>
            <a:pPr marL="0" indent="0">
              <a:spcBef>
                <a:spcPts val="0"/>
              </a:spcBef>
              <a:buSzTx/>
              <a:buNone/>
              <a:defRPr sz="3600" spc="-107"/>
            </a:pPr>
            <a:r>
              <a:t>A brave man tells the truth. A wise man’s tools are analogies and proverbs. A woman holds her tongue, knowing silence will speak for her.  </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Main w/Phone 2">
    <p:spTree>
      <p:nvGrpSpPr>
        <p:cNvPr id="1" name=""/>
        <p:cNvGrpSpPr/>
        <p:nvPr/>
      </p:nvGrpSpPr>
      <p:grpSpPr>
        <a:xfrm>
          <a:off x="0" y="0"/>
          <a:ext cx="0" cy="0"/>
          <a:chOff x="0" y="0"/>
          <a:chExt cx="0" cy="0"/>
        </a:xfrm>
      </p:grpSpPr>
      <p:sp>
        <p:nvSpPr>
          <p:cNvPr id="144"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145"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146" name="Put a phone…"/>
          <p:cNvSpPr>
            <a:spLocks noGrp="1"/>
          </p:cNvSpPr>
          <p:nvPr>
            <p:ph type="body" sz="quarter" idx="13"/>
          </p:nvPr>
        </p:nvSpPr>
        <p:spPr>
          <a:xfrm>
            <a:off x="15661487" y="2114295"/>
            <a:ext cx="5334001" cy="9487410"/>
          </a:xfrm>
          <a:prstGeom prst="rect">
            <a:avLst/>
          </a:prstGeom>
          <a:solidFill>
            <a:srgbClr val="FFFFFF"/>
          </a:solidFill>
        </p:spPr>
        <p:txBody>
          <a:bodyPr>
            <a:noAutofit/>
          </a:bodyPr>
          <a:lstStyle/>
          <a:p>
            <a:pPr marL="0" indent="0" algn="ctr">
              <a:spcBef>
                <a:spcPts val="0"/>
              </a:spcBef>
              <a:buSzTx/>
              <a:buNone/>
              <a:defRPr>
                <a:solidFill>
                  <a:srgbClr val="000000"/>
                </a:solidFill>
                <a:latin typeface="BrownPro-ReclinRegular"/>
                <a:ea typeface="BrownPro-ReclinRegular"/>
                <a:cs typeface="BrownPro-ReclinRegular"/>
                <a:sym typeface="BrownPro-ReclinRegular"/>
              </a:defRPr>
            </a:pPr>
            <a:r>
              <a:t>Put a phone </a:t>
            </a:r>
          </a:p>
          <a:p>
            <a:pPr marL="0" indent="0" algn="ctr">
              <a:spcBef>
                <a:spcPts val="0"/>
              </a:spcBef>
              <a:buSzTx/>
              <a:buNone/>
              <a:defRPr>
                <a:solidFill>
                  <a:srgbClr val="000000"/>
                </a:solidFill>
                <a:latin typeface="BrownPro-ReclinRegular"/>
                <a:ea typeface="BrownPro-ReclinRegular"/>
                <a:cs typeface="BrownPro-ReclinRegular"/>
                <a:sym typeface="BrownPro-ReclinRegular"/>
              </a:defRPr>
            </a:pPr>
            <a:r>
              <a:t>screen here</a:t>
            </a:r>
          </a:p>
        </p:txBody>
      </p:sp>
      <p:sp>
        <p:nvSpPr>
          <p:cNvPr id="147" name="Image"/>
          <p:cNvSpPr>
            <a:spLocks noGrp="1"/>
          </p:cNvSpPr>
          <p:nvPr>
            <p:ph type="pic" sz="half" idx="14"/>
          </p:nvPr>
        </p:nvSpPr>
        <p:spPr>
          <a:xfrm>
            <a:off x="14966853" y="543057"/>
            <a:ext cx="6846249" cy="12964697"/>
          </a:xfrm>
          <a:prstGeom prst="rect">
            <a:avLst/>
          </a:prstGeom>
        </p:spPr>
        <p:txBody>
          <a:bodyPr lIns="91439" tIns="45719" rIns="91439" bIns="45719" anchor="t">
            <a:noAutofit/>
          </a:bodyPr>
          <a:lstStyle/>
          <a:p>
            <a:endParaRPr/>
          </a:p>
        </p:txBody>
      </p:sp>
      <p:sp>
        <p:nvSpPr>
          <p:cNvPr id="148" name="A Headline Here"/>
          <p:cNvSpPr txBox="1">
            <a:spLocks noGrp="1"/>
          </p:cNvSpPr>
          <p:nvPr>
            <p:ph type="body" sz="quarter" idx="15"/>
          </p:nvPr>
        </p:nvSpPr>
        <p:spPr>
          <a:xfrm>
            <a:off x="2029972" y="1905000"/>
            <a:ext cx="12192001" cy="876300"/>
          </a:xfrm>
          <a:prstGeom prst="rect">
            <a:avLst/>
          </a:prstGeom>
        </p:spPr>
        <p:txBody>
          <a:bodyPr anchor="t"/>
          <a:lstStyle>
            <a:lvl1pPr marL="0" indent="0">
              <a:spcBef>
                <a:spcPts val="0"/>
              </a:spcBef>
              <a:buSzTx/>
              <a:buNone/>
              <a:defRPr sz="5000" spc="-150">
                <a:latin typeface="BrownPro-Bold"/>
                <a:ea typeface="BrownPro-Bold"/>
                <a:cs typeface="BrownPro-Bold"/>
                <a:sym typeface="BrownPro-Bold"/>
              </a:defRPr>
            </a:lvl1pPr>
          </a:lstStyle>
          <a:p>
            <a:r>
              <a:t>A Headline Here</a:t>
            </a:r>
          </a:p>
        </p:txBody>
      </p:sp>
      <p:sp>
        <p:nvSpPr>
          <p:cNvPr id="149" name="[If you need to, move this part down]…"/>
          <p:cNvSpPr txBox="1">
            <a:spLocks noGrp="1"/>
          </p:cNvSpPr>
          <p:nvPr>
            <p:ph type="body" sz="quarter" idx="16"/>
          </p:nvPr>
        </p:nvSpPr>
        <p:spPr>
          <a:xfrm>
            <a:off x="2029972" y="2794000"/>
            <a:ext cx="12192001" cy="2895600"/>
          </a:xfrm>
          <a:prstGeom prst="rect">
            <a:avLst/>
          </a:prstGeom>
        </p:spPr>
        <p:txBody>
          <a:bodyPr anchor="t"/>
          <a:lstStyle/>
          <a:p>
            <a:pPr marL="0" indent="0">
              <a:spcBef>
                <a:spcPts val="0"/>
              </a:spcBef>
              <a:buSzTx/>
              <a:buNone/>
              <a:defRPr sz="3600" spc="-107"/>
            </a:pPr>
            <a:r>
              <a:t>[If you need to, move this part down]</a:t>
            </a:r>
          </a:p>
          <a:p>
            <a:pPr marL="0" indent="0">
              <a:spcBef>
                <a:spcPts val="0"/>
              </a:spcBef>
              <a:buSzTx/>
              <a:buNone/>
              <a:defRPr sz="3600" spc="-107"/>
            </a:pPr>
            <a:endParaRPr/>
          </a:p>
          <a:p>
            <a:pPr marL="0" indent="0">
              <a:spcBef>
                <a:spcPts val="0"/>
              </a:spcBef>
              <a:buSzTx/>
              <a:buNone/>
              <a:defRPr sz="3600" spc="-107"/>
            </a:pPr>
            <a:r>
              <a:t>A brave man tells the truth. A wise man’s tools are analogies and proverbs. A woman holds her tongue, knowing silence will speak for her.  </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Main w/Phone 3">
    <p:spTree>
      <p:nvGrpSpPr>
        <p:cNvPr id="1" name=""/>
        <p:cNvGrpSpPr/>
        <p:nvPr/>
      </p:nvGrpSpPr>
      <p:grpSpPr>
        <a:xfrm>
          <a:off x="0" y="0"/>
          <a:ext cx="0" cy="0"/>
          <a:chOff x="0" y="0"/>
          <a:chExt cx="0" cy="0"/>
        </a:xfrm>
      </p:grpSpPr>
      <p:sp>
        <p:nvSpPr>
          <p:cNvPr id="156"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157"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158" name="Put a phone…"/>
          <p:cNvSpPr>
            <a:spLocks noGrp="1"/>
          </p:cNvSpPr>
          <p:nvPr>
            <p:ph type="body" sz="quarter" idx="13"/>
          </p:nvPr>
        </p:nvSpPr>
        <p:spPr>
          <a:xfrm>
            <a:off x="12496055" y="4385907"/>
            <a:ext cx="9510737" cy="5469422"/>
          </a:xfrm>
          <a:prstGeom prst="rect">
            <a:avLst/>
          </a:prstGeom>
          <a:solidFill>
            <a:srgbClr val="FFFFFF"/>
          </a:solidFill>
        </p:spPr>
        <p:txBody>
          <a:bodyPr>
            <a:noAutofit/>
          </a:bodyPr>
          <a:lstStyle/>
          <a:p>
            <a:pPr marL="0" indent="0" algn="ctr">
              <a:spcBef>
                <a:spcPts val="0"/>
              </a:spcBef>
              <a:buSzTx/>
              <a:buNone/>
              <a:defRPr>
                <a:solidFill>
                  <a:srgbClr val="000000"/>
                </a:solidFill>
                <a:latin typeface="BrownPro-ReclinRegular"/>
                <a:ea typeface="BrownPro-ReclinRegular"/>
                <a:cs typeface="BrownPro-ReclinRegular"/>
                <a:sym typeface="BrownPro-ReclinRegular"/>
              </a:defRPr>
            </a:pPr>
            <a:r>
              <a:t>Put a phone </a:t>
            </a:r>
          </a:p>
          <a:p>
            <a:pPr marL="0" indent="0" algn="ctr">
              <a:spcBef>
                <a:spcPts val="0"/>
              </a:spcBef>
              <a:buSzTx/>
              <a:buNone/>
              <a:defRPr>
                <a:solidFill>
                  <a:srgbClr val="000000"/>
                </a:solidFill>
                <a:latin typeface="BrownPro-ReclinRegular"/>
                <a:ea typeface="BrownPro-ReclinRegular"/>
                <a:cs typeface="BrownPro-ReclinRegular"/>
                <a:sym typeface="BrownPro-ReclinRegular"/>
              </a:defRPr>
            </a:pPr>
            <a:r>
              <a:t>screen here</a:t>
            </a:r>
          </a:p>
        </p:txBody>
      </p:sp>
      <p:sp>
        <p:nvSpPr>
          <p:cNvPr id="159" name="Image"/>
          <p:cNvSpPr>
            <a:spLocks noGrp="1"/>
          </p:cNvSpPr>
          <p:nvPr>
            <p:ph type="pic" sz="half" idx="14"/>
          </p:nvPr>
        </p:nvSpPr>
        <p:spPr>
          <a:xfrm rot="16200000">
            <a:off x="13991390" y="543057"/>
            <a:ext cx="6846249" cy="12964697"/>
          </a:xfrm>
          <a:prstGeom prst="rect">
            <a:avLst/>
          </a:prstGeom>
        </p:spPr>
        <p:txBody>
          <a:bodyPr lIns="91439" tIns="45719" rIns="91439" bIns="45719" anchor="t">
            <a:noAutofit/>
          </a:bodyPr>
          <a:lstStyle/>
          <a:p>
            <a:endParaRPr/>
          </a:p>
        </p:txBody>
      </p:sp>
      <p:sp>
        <p:nvSpPr>
          <p:cNvPr id="160" name="A Headline Here"/>
          <p:cNvSpPr txBox="1">
            <a:spLocks noGrp="1"/>
          </p:cNvSpPr>
          <p:nvPr>
            <p:ph type="body" sz="quarter" idx="15"/>
          </p:nvPr>
        </p:nvSpPr>
        <p:spPr>
          <a:xfrm>
            <a:off x="2029972" y="1905000"/>
            <a:ext cx="12192001" cy="876300"/>
          </a:xfrm>
          <a:prstGeom prst="rect">
            <a:avLst/>
          </a:prstGeom>
        </p:spPr>
        <p:txBody>
          <a:bodyPr anchor="t"/>
          <a:lstStyle>
            <a:lvl1pPr marL="0" indent="0">
              <a:spcBef>
                <a:spcPts val="0"/>
              </a:spcBef>
              <a:buSzTx/>
              <a:buNone/>
              <a:defRPr sz="5000" spc="-150">
                <a:latin typeface="BrownPro-Bold"/>
                <a:ea typeface="BrownPro-Bold"/>
                <a:cs typeface="BrownPro-Bold"/>
                <a:sym typeface="BrownPro-Bold"/>
              </a:defRPr>
            </a:lvl1pPr>
          </a:lstStyle>
          <a:p>
            <a:r>
              <a:t>A Headline Here</a:t>
            </a:r>
          </a:p>
        </p:txBody>
      </p:sp>
      <p:sp>
        <p:nvSpPr>
          <p:cNvPr id="161" name="[If you need to, move this part down]…"/>
          <p:cNvSpPr txBox="1">
            <a:spLocks noGrp="1"/>
          </p:cNvSpPr>
          <p:nvPr>
            <p:ph type="body" sz="quarter" idx="16"/>
          </p:nvPr>
        </p:nvSpPr>
        <p:spPr>
          <a:xfrm>
            <a:off x="2029972" y="2794000"/>
            <a:ext cx="8109147" cy="3454400"/>
          </a:xfrm>
          <a:prstGeom prst="rect">
            <a:avLst/>
          </a:prstGeom>
        </p:spPr>
        <p:txBody>
          <a:bodyPr anchor="t"/>
          <a:lstStyle/>
          <a:p>
            <a:pPr marL="0" indent="0">
              <a:spcBef>
                <a:spcPts val="0"/>
              </a:spcBef>
              <a:buSzTx/>
              <a:buNone/>
              <a:defRPr sz="3600" spc="-107"/>
            </a:pPr>
            <a:r>
              <a:t>[If you need to, move this part down]</a:t>
            </a:r>
          </a:p>
          <a:p>
            <a:pPr marL="0" indent="0">
              <a:spcBef>
                <a:spcPts val="0"/>
              </a:spcBef>
              <a:buSzTx/>
              <a:buNone/>
              <a:defRPr sz="3600" spc="-107"/>
            </a:pPr>
            <a:endParaRPr/>
          </a:p>
          <a:p>
            <a:pPr marL="0" indent="0">
              <a:spcBef>
                <a:spcPts val="0"/>
              </a:spcBef>
              <a:buSzTx/>
              <a:buNone/>
              <a:defRPr sz="3600" spc="-107"/>
            </a:pPr>
            <a:r>
              <a:t>A brave man tells the truth. A wise man’s tools are analogies and proverbs. A woman holds her tongue, knowing silence will speak for her.  </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sp>
        <p:nvSpPr>
          <p:cNvPr id="168"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169"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170" name="Item 1…"/>
          <p:cNvSpPr>
            <a:spLocks noGrp="1"/>
          </p:cNvSpPr>
          <p:nvPr>
            <p:ph type="body" sz="quarter" idx="13"/>
          </p:nvPr>
        </p:nvSpPr>
        <p:spPr>
          <a:xfrm>
            <a:off x="2036245" y="6094152"/>
            <a:ext cx="6101819" cy="6353696"/>
          </a:xfrm>
          <a:prstGeom prst="rect">
            <a:avLst/>
          </a:prstGeom>
          <a:solidFill>
            <a:srgbClr val="FFFFFF"/>
          </a:solidFill>
          <a:effectLst>
            <a:outerShdw blurRad="127000" dist="191755" dir="7200000" rotWithShape="0">
              <a:srgbClr val="000000">
                <a:alpha val="20000"/>
              </a:srgbClr>
            </a:outerShdw>
          </a:effectLst>
        </p:spPr>
        <p:txBody>
          <a:bodyPr>
            <a:noAutofit/>
          </a:bodyPr>
          <a:lstStyle/>
          <a:p>
            <a:pPr marL="0" indent="0" algn="ctr">
              <a:spcBef>
                <a:spcPts val="1000"/>
              </a:spcBef>
              <a:buSzTx/>
              <a:buNone/>
              <a:defRPr>
                <a:solidFill>
                  <a:srgbClr val="2B3134"/>
                </a:solidFill>
              </a:defRPr>
            </a:pPr>
            <a:r>
              <a:t>Item 1</a:t>
            </a:r>
          </a:p>
          <a:p>
            <a:pPr marL="0" indent="0" algn="ctr">
              <a:spcBef>
                <a:spcPts val="1000"/>
              </a:spcBef>
              <a:buSzTx/>
              <a:buNone/>
              <a:defRPr>
                <a:solidFill>
                  <a:srgbClr val="2B3134"/>
                </a:solidFill>
              </a:defRPr>
            </a:pPr>
            <a:r>
              <a:t>Item 2</a:t>
            </a:r>
          </a:p>
          <a:p>
            <a:pPr marL="0" indent="0" algn="ctr">
              <a:spcBef>
                <a:spcPts val="1000"/>
              </a:spcBef>
              <a:buSzTx/>
              <a:buNone/>
              <a:defRPr>
                <a:solidFill>
                  <a:srgbClr val="2B3134"/>
                </a:solidFill>
              </a:defRPr>
            </a:pPr>
            <a:r>
              <a:t>Item 3</a:t>
            </a:r>
          </a:p>
          <a:p>
            <a:pPr marL="0" indent="0" algn="ctr">
              <a:spcBef>
                <a:spcPts val="1000"/>
              </a:spcBef>
              <a:buSzTx/>
              <a:buNone/>
              <a:defRPr>
                <a:solidFill>
                  <a:srgbClr val="2B3134"/>
                </a:solidFill>
              </a:defRPr>
            </a:pPr>
            <a:r>
              <a:t>Item 4</a:t>
            </a:r>
          </a:p>
          <a:p>
            <a:pPr marL="0" indent="0" algn="ctr">
              <a:spcBef>
                <a:spcPts val="1000"/>
              </a:spcBef>
              <a:buSzTx/>
              <a:buNone/>
              <a:defRPr>
                <a:solidFill>
                  <a:srgbClr val="2B3134"/>
                </a:solidFill>
              </a:defRPr>
            </a:pPr>
            <a:r>
              <a:t>(Or put an image here)</a:t>
            </a:r>
          </a:p>
        </p:txBody>
      </p:sp>
      <p:sp>
        <p:nvSpPr>
          <p:cNvPr id="171" name="ITEM"/>
          <p:cNvSpPr>
            <a:spLocks noGrp="1"/>
          </p:cNvSpPr>
          <p:nvPr>
            <p:ph type="body" sz="quarter" idx="14"/>
          </p:nvPr>
        </p:nvSpPr>
        <p:spPr>
          <a:xfrm>
            <a:off x="2036245" y="4824152"/>
            <a:ext cx="6101819" cy="1270001"/>
          </a:xfrm>
          <a:prstGeom prst="rect">
            <a:avLst/>
          </a:prstGeom>
          <a:solidFill>
            <a:srgbClr val="F94877"/>
          </a:solidFill>
        </p:spPr>
        <p:txBody>
          <a:bodyPr>
            <a:noAutofit/>
          </a:bodyPr>
          <a:lstStyle>
            <a:lvl1pPr marL="0" indent="0" algn="ctr">
              <a:buSzTx/>
              <a:buNone/>
              <a:defRPr sz="3000" cap="all" spc="-90">
                <a:latin typeface="BrownPro-Bold"/>
                <a:ea typeface="BrownPro-Bold"/>
                <a:cs typeface="BrownPro-Bold"/>
                <a:sym typeface="BrownPro-Bold"/>
              </a:defRPr>
            </a:lvl1pPr>
          </a:lstStyle>
          <a:p>
            <a:r>
              <a:t>ITEM</a:t>
            </a:r>
          </a:p>
        </p:txBody>
      </p:sp>
      <p:sp>
        <p:nvSpPr>
          <p:cNvPr id="172" name="Item 1…"/>
          <p:cNvSpPr>
            <a:spLocks noGrp="1"/>
          </p:cNvSpPr>
          <p:nvPr>
            <p:ph type="body" sz="quarter" idx="15"/>
          </p:nvPr>
        </p:nvSpPr>
        <p:spPr>
          <a:xfrm>
            <a:off x="9141090" y="6094152"/>
            <a:ext cx="6101820" cy="6353696"/>
          </a:xfrm>
          <a:prstGeom prst="rect">
            <a:avLst/>
          </a:prstGeom>
          <a:solidFill>
            <a:srgbClr val="FFFFFF"/>
          </a:solidFill>
          <a:effectLst>
            <a:outerShdw blurRad="127000" dist="191755" dir="7200000" rotWithShape="0">
              <a:srgbClr val="000000">
                <a:alpha val="20000"/>
              </a:srgbClr>
            </a:outerShdw>
          </a:effectLst>
        </p:spPr>
        <p:txBody>
          <a:bodyPr>
            <a:noAutofit/>
          </a:bodyPr>
          <a:lstStyle/>
          <a:p>
            <a:pPr marL="0" indent="0" algn="ctr">
              <a:spcBef>
                <a:spcPts val="1000"/>
              </a:spcBef>
              <a:buSzTx/>
              <a:buNone/>
              <a:defRPr>
                <a:solidFill>
                  <a:srgbClr val="2B3134"/>
                </a:solidFill>
              </a:defRPr>
            </a:pPr>
            <a:r>
              <a:t>Item 1</a:t>
            </a:r>
          </a:p>
          <a:p>
            <a:pPr marL="0" indent="0" algn="ctr">
              <a:spcBef>
                <a:spcPts val="1000"/>
              </a:spcBef>
              <a:buSzTx/>
              <a:buNone/>
              <a:defRPr>
                <a:solidFill>
                  <a:srgbClr val="2B3134"/>
                </a:solidFill>
              </a:defRPr>
            </a:pPr>
            <a:r>
              <a:t>Item 2</a:t>
            </a:r>
          </a:p>
          <a:p>
            <a:pPr marL="0" indent="0" algn="ctr">
              <a:spcBef>
                <a:spcPts val="1000"/>
              </a:spcBef>
              <a:buSzTx/>
              <a:buNone/>
              <a:defRPr>
                <a:solidFill>
                  <a:srgbClr val="2B3134"/>
                </a:solidFill>
              </a:defRPr>
            </a:pPr>
            <a:r>
              <a:t>Item 3</a:t>
            </a:r>
          </a:p>
          <a:p>
            <a:pPr marL="0" indent="0" algn="ctr">
              <a:spcBef>
                <a:spcPts val="1000"/>
              </a:spcBef>
              <a:buSzTx/>
              <a:buNone/>
              <a:defRPr>
                <a:solidFill>
                  <a:srgbClr val="2B3134"/>
                </a:solidFill>
              </a:defRPr>
            </a:pPr>
            <a:r>
              <a:t>Item 4</a:t>
            </a:r>
          </a:p>
          <a:p>
            <a:pPr marL="0" indent="0" algn="ctr">
              <a:spcBef>
                <a:spcPts val="1000"/>
              </a:spcBef>
              <a:buSzTx/>
              <a:buNone/>
              <a:defRPr>
                <a:solidFill>
                  <a:srgbClr val="2B3134"/>
                </a:solidFill>
              </a:defRPr>
            </a:pPr>
            <a:r>
              <a:t>(Or put an image here)</a:t>
            </a:r>
          </a:p>
        </p:txBody>
      </p:sp>
      <p:sp>
        <p:nvSpPr>
          <p:cNvPr id="173" name="ITEM"/>
          <p:cNvSpPr>
            <a:spLocks noGrp="1"/>
          </p:cNvSpPr>
          <p:nvPr>
            <p:ph type="body" sz="quarter" idx="16"/>
          </p:nvPr>
        </p:nvSpPr>
        <p:spPr>
          <a:xfrm>
            <a:off x="9141090" y="4824152"/>
            <a:ext cx="6101820" cy="1270001"/>
          </a:xfrm>
          <a:prstGeom prst="rect">
            <a:avLst/>
          </a:prstGeom>
          <a:solidFill>
            <a:srgbClr val="F94877"/>
          </a:solidFill>
        </p:spPr>
        <p:txBody>
          <a:bodyPr>
            <a:noAutofit/>
          </a:bodyPr>
          <a:lstStyle>
            <a:lvl1pPr marL="0" indent="0" algn="ctr">
              <a:buSzTx/>
              <a:buNone/>
              <a:defRPr sz="3000" cap="all" spc="-90">
                <a:latin typeface="BrownPro-Bold"/>
                <a:ea typeface="BrownPro-Bold"/>
                <a:cs typeface="BrownPro-Bold"/>
                <a:sym typeface="BrownPro-Bold"/>
              </a:defRPr>
            </a:lvl1pPr>
          </a:lstStyle>
          <a:p>
            <a:r>
              <a:t>ITEM</a:t>
            </a:r>
          </a:p>
        </p:txBody>
      </p:sp>
      <p:sp>
        <p:nvSpPr>
          <p:cNvPr id="174" name="Item 1…"/>
          <p:cNvSpPr>
            <a:spLocks noGrp="1"/>
          </p:cNvSpPr>
          <p:nvPr>
            <p:ph type="body" sz="quarter" idx="17"/>
          </p:nvPr>
        </p:nvSpPr>
        <p:spPr>
          <a:xfrm>
            <a:off x="16245935" y="6094152"/>
            <a:ext cx="6101819" cy="6353696"/>
          </a:xfrm>
          <a:prstGeom prst="rect">
            <a:avLst/>
          </a:prstGeom>
          <a:solidFill>
            <a:srgbClr val="FFFFFF"/>
          </a:solidFill>
          <a:effectLst>
            <a:outerShdw blurRad="127000" dist="191755" dir="7200000" rotWithShape="0">
              <a:srgbClr val="000000">
                <a:alpha val="20000"/>
              </a:srgbClr>
            </a:outerShdw>
          </a:effectLst>
        </p:spPr>
        <p:txBody>
          <a:bodyPr>
            <a:noAutofit/>
          </a:bodyPr>
          <a:lstStyle/>
          <a:p>
            <a:pPr marL="0" indent="0" algn="ctr">
              <a:spcBef>
                <a:spcPts val="1000"/>
              </a:spcBef>
              <a:buSzTx/>
              <a:buNone/>
              <a:defRPr>
                <a:solidFill>
                  <a:srgbClr val="2B3134"/>
                </a:solidFill>
              </a:defRPr>
            </a:pPr>
            <a:r>
              <a:t>Item 1</a:t>
            </a:r>
          </a:p>
          <a:p>
            <a:pPr marL="0" indent="0" algn="ctr">
              <a:spcBef>
                <a:spcPts val="1000"/>
              </a:spcBef>
              <a:buSzTx/>
              <a:buNone/>
              <a:defRPr>
                <a:solidFill>
                  <a:srgbClr val="2B3134"/>
                </a:solidFill>
              </a:defRPr>
            </a:pPr>
            <a:r>
              <a:t>Item 2</a:t>
            </a:r>
          </a:p>
          <a:p>
            <a:pPr marL="0" indent="0" algn="ctr">
              <a:spcBef>
                <a:spcPts val="1000"/>
              </a:spcBef>
              <a:buSzTx/>
              <a:buNone/>
              <a:defRPr>
                <a:solidFill>
                  <a:srgbClr val="2B3134"/>
                </a:solidFill>
              </a:defRPr>
            </a:pPr>
            <a:r>
              <a:t>Item 3</a:t>
            </a:r>
          </a:p>
          <a:p>
            <a:pPr marL="0" indent="0" algn="ctr">
              <a:spcBef>
                <a:spcPts val="1000"/>
              </a:spcBef>
              <a:buSzTx/>
              <a:buNone/>
              <a:defRPr>
                <a:solidFill>
                  <a:srgbClr val="2B3134"/>
                </a:solidFill>
              </a:defRPr>
            </a:pPr>
            <a:r>
              <a:t>Item 4</a:t>
            </a:r>
          </a:p>
          <a:p>
            <a:pPr marL="0" indent="0" algn="ctr">
              <a:spcBef>
                <a:spcPts val="1000"/>
              </a:spcBef>
              <a:buSzTx/>
              <a:buNone/>
              <a:defRPr>
                <a:solidFill>
                  <a:srgbClr val="2B3134"/>
                </a:solidFill>
              </a:defRPr>
            </a:pPr>
            <a:r>
              <a:t>(Or put an image here)</a:t>
            </a:r>
          </a:p>
        </p:txBody>
      </p:sp>
      <p:sp>
        <p:nvSpPr>
          <p:cNvPr id="175" name="ITEM"/>
          <p:cNvSpPr>
            <a:spLocks noGrp="1"/>
          </p:cNvSpPr>
          <p:nvPr>
            <p:ph type="body" sz="quarter" idx="18"/>
          </p:nvPr>
        </p:nvSpPr>
        <p:spPr>
          <a:xfrm>
            <a:off x="16245935" y="4824152"/>
            <a:ext cx="6101819" cy="1270001"/>
          </a:xfrm>
          <a:prstGeom prst="rect">
            <a:avLst/>
          </a:prstGeom>
          <a:solidFill>
            <a:srgbClr val="F94877"/>
          </a:solidFill>
        </p:spPr>
        <p:txBody>
          <a:bodyPr>
            <a:noAutofit/>
          </a:bodyPr>
          <a:lstStyle>
            <a:lvl1pPr marL="0" indent="0" algn="ctr">
              <a:buSzTx/>
              <a:buNone/>
              <a:defRPr sz="3000" cap="all" spc="-90">
                <a:latin typeface="BrownPro-Bold"/>
                <a:ea typeface="BrownPro-Bold"/>
                <a:cs typeface="BrownPro-Bold"/>
                <a:sym typeface="BrownPro-Bold"/>
              </a:defRPr>
            </a:lvl1pPr>
          </a:lstStyle>
          <a:p>
            <a:r>
              <a:t>ITEM</a:t>
            </a:r>
          </a:p>
        </p:txBody>
      </p:sp>
      <p:sp>
        <p:nvSpPr>
          <p:cNvPr id="176" name="A Headline Here"/>
          <p:cNvSpPr txBox="1">
            <a:spLocks noGrp="1"/>
          </p:cNvSpPr>
          <p:nvPr>
            <p:ph type="body" sz="quarter" idx="19"/>
          </p:nvPr>
        </p:nvSpPr>
        <p:spPr>
          <a:xfrm>
            <a:off x="9796002" y="1524000"/>
            <a:ext cx="4737101" cy="876300"/>
          </a:xfrm>
          <a:prstGeom prst="rect">
            <a:avLst/>
          </a:prstGeom>
        </p:spPr>
        <p:txBody>
          <a:bodyPr wrap="none" anchor="t"/>
          <a:lstStyle>
            <a:lvl1pPr marL="0" indent="0" algn="ctr">
              <a:spcBef>
                <a:spcPts val="0"/>
              </a:spcBef>
              <a:buSzTx/>
              <a:buNone/>
              <a:defRPr sz="5000" spc="-150">
                <a:latin typeface="BrownPro-Bold"/>
                <a:ea typeface="BrownPro-Bold"/>
                <a:cs typeface="BrownPro-Bold"/>
                <a:sym typeface="BrownPro-Bold"/>
              </a:defRPr>
            </a:lvl1pPr>
          </a:lstStyle>
          <a:p>
            <a:r>
              <a:t>A Headline Here</a:t>
            </a:r>
          </a:p>
        </p:txBody>
      </p:sp>
      <p:sp>
        <p:nvSpPr>
          <p:cNvPr id="177" name="Once there was a way, to get back homeward. Once there was a way to get back home. Sleep pretty darling do not cry, and I will sing a lullaby."/>
          <p:cNvSpPr txBox="1">
            <a:spLocks noGrp="1"/>
          </p:cNvSpPr>
          <p:nvPr>
            <p:ph type="body" sz="quarter" idx="20"/>
          </p:nvPr>
        </p:nvSpPr>
        <p:spPr>
          <a:xfrm>
            <a:off x="4116740" y="2540000"/>
            <a:ext cx="16150520" cy="1219200"/>
          </a:xfrm>
          <a:prstGeom prst="rect">
            <a:avLst/>
          </a:prstGeom>
        </p:spPr>
        <p:txBody>
          <a:bodyPr anchor="t"/>
          <a:lstStyle>
            <a:lvl1pPr marL="0" indent="0" algn="ctr">
              <a:spcBef>
                <a:spcPts val="0"/>
              </a:spcBef>
              <a:buSzTx/>
              <a:buNone/>
              <a:defRPr sz="3600" spc="-107"/>
            </a:lvl1pPr>
          </a:lstStyle>
          <a:p>
            <a:r>
              <a:t>Once there was a way, to get back homeward. Once there was a way to get back home. Sleep pretty darling do not cry, and I will sing a lullaby. </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3 Column copy">
    <p:spTree>
      <p:nvGrpSpPr>
        <p:cNvPr id="1" name=""/>
        <p:cNvGrpSpPr/>
        <p:nvPr/>
      </p:nvGrpSpPr>
      <p:grpSpPr>
        <a:xfrm>
          <a:off x="0" y="0"/>
          <a:ext cx="0" cy="0"/>
          <a:chOff x="0" y="0"/>
          <a:chExt cx="0" cy="0"/>
        </a:xfrm>
      </p:grpSpPr>
      <p:sp>
        <p:nvSpPr>
          <p:cNvPr id="184"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185"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186" name="Path-to-Purchase"/>
          <p:cNvSpPr txBox="1">
            <a:spLocks noGrp="1"/>
          </p:cNvSpPr>
          <p:nvPr>
            <p:ph type="body" sz="quarter" idx="13"/>
          </p:nvPr>
        </p:nvSpPr>
        <p:spPr>
          <a:xfrm>
            <a:off x="9610023" y="1526279"/>
            <a:ext cx="5293361" cy="876301"/>
          </a:xfrm>
          <a:prstGeom prst="rect">
            <a:avLst/>
          </a:prstGeom>
        </p:spPr>
        <p:txBody>
          <a:bodyPr wrap="none" anchor="t"/>
          <a:lstStyle>
            <a:lvl1pPr marL="0" indent="0" algn="ctr">
              <a:spcBef>
                <a:spcPts val="0"/>
              </a:spcBef>
              <a:buSzTx/>
              <a:buNone/>
              <a:defRPr sz="5000" spc="-150">
                <a:latin typeface="BrownPro-Bold"/>
                <a:ea typeface="BrownPro-Bold"/>
                <a:cs typeface="BrownPro-Bold"/>
                <a:sym typeface="BrownPro-Bold"/>
              </a:defRPr>
            </a:lvl1pPr>
          </a:lstStyle>
          <a:p>
            <a:r>
              <a:t>Path-to-Purchase</a:t>
            </a:r>
          </a:p>
        </p:txBody>
      </p:sp>
      <p:sp>
        <p:nvSpPr>
          <p:cNvPr id="187" name="I'm sitting in the railway station. Got a ticket to my destination. On a tour of one-night stands my suitcase and guitar in hand. And every stop is neatly planned for a poet and a one-man band."/>
          <p:cNvSpPr txBox="1">
            <a:spLocks noGrp="1"/>
          </p:cNvSpPr>
          <p:nvPr>
            <p:ph type="body" sz="quarter" idx="14"/>
          </p:nvPr>
        </p:nvSpPr>
        <p:spPr>
          <a:xfrm>
            <a:off x="4116740" y="2545812"/>
            <a:ext cx="16150520" cy="1778001"/>
          </a:xfrm>
          <a:prstGeom prst="rect">
            <a:avLst/>
          </a:prstGeom>
        </p:spPr>
        <p:txBody>
          <a:bodyPr anchor="t"/>
          <a:lstStyle>
            <a:lvl1pPr marL="0" indent="0" algn="ctr">
              <a:spcBef>
                <a:spcPts val="0"/>
              </a:spcBef>
              <a:buSzTx/>
              <a:buNone/>
              <a:defRPr sz="3600" spc="-107"/>
            </a:lvl1pPr>
          </a:lstStyle>
          <a:p>
            <a:r>
              <a:t>I'm sitting in the railway station. Got a ticket to my destination. On a tour of one-night stands my suitcase and guitar in hand. And every stop is neatly planned for a poet and a one-man band.</a:t>
            </a:r>
          </a:p>
        </p:txBody>
      </p:sp>
      <p:sp>
        <p:nvSpPr>
          <p:cNvPr id="188" name="Venue 4"/>
          <p:cNvSpPr txBox="1">
            <a:spLocks noGrp="1"/>
          </p:cNvSpPr>
          <p:nvPr>
            <p:ph type="body" sz="quarter" idx="15"/>
          </p:nvPr>
        </p:nvSpPr>
        <p:spPr>
          <a:xfrm rot="3600000">
            <a:off x="5998765" y="6582177"/>
            <a:ext cx="2540001" cy="571501"/>
          </a:xfrm>
          <a:prstGeom prst="rect">
            <a:avLst/>
          </a:prstGeom>
        </p:spPr>
        <p:txBody>
          <a:bodyPr anchor="t"/>
          <a:lstStyle>
            <a:lvl1pPr marL="0" indent="0" algn="r">
              <a:buClr>
                <a:srgbClr val="7E83E3"/>
              </a:buClr>
              <a:buSzTx/>
              <a:buNone/>
              <a:defRPr sz="3000" cap="all" spc="0"/>
            </a:lvl1pPr>
          </a:lstStyle>
          <a:p>
            <a:r>
              <a:t>Venue 4 </a:t>
            </a:r>
          </a:p>
        </p:txBody>
      </p:sp>
      <p:sp>
        <p:nvSpPr>
          <p:cNvPr id="189" name="Circle"/>
          <p:cNvSpPr>
            <a:spLocks noGrp="1"/>
          </p:cNvSpPr>
          <p:nvPr>
            <p:ph type="body" sz="quarter" idx="16"/>
          </p:nvPr>
        </p:nvSpPr>
        <p:spPr>
          <a:xfrm rot="3600000">
            <a:off x="8030582" y="8284637"/>
            <a:ext cx="190501" cy="190501"/>
          </a:xfrm>
          <a:prstGeom prst="ellipse">
            <a:avLst/>
          </a:prstGeom>
          <a:solidFill>
            <a:srgbClr val="14E6DD"/>
          </a:solidFill>
        </p:spPr>
        <p:txBody>
          <a:bodyPr>
            <a:noAutofit/>
          </a:bodyPr>
          <a:lstStyle/>
          <a:p>
            <a:pPr marL="0" indent="0">
              <a:buSzTx/>
              <a:buNone/>
            </a:pPr>
            <a:endParaRPr/>
          </a:p>
        </p:txBody>
      </p:sp>
      <p:sp>
        <p:nvSpPr>
          <p:cNvPr id="190" name="Venue 5"/>
          <p:cNvSpPr txBox="1">
            <a:spLocks noGrp="1"/>
          </p:cNvSpPr>
          <p:nvPr>
            <p:ph type="body" sz="quarter" idx="17"/>
          </p:nvPr>
        </p:nvSpPr>
        <p:spPr>
          <a:xfrm rot="3600000">
            <a:off x="7006778" y="6582178"/>
            <a:ext cx="2540001" cy="571501"/>
          </a:xfrm>
          <a:prstGeom prst="rect">
            <a:avLst/>
          </a:prstGeom>
        </p:spPr>
        <p:txBody>
          <a:bodyPr anchor="t"/>
          <a:lstStyle>
            <a:lvl1pPr marL="0" indent="0" algn="r">
              <a:buClr>
                <a:srgbClr val="7E83E3"/>
              </a:buClr>
              <a:buSzTx/>
              <a:buNone/>
              <a:defRPr sz="3000" cap="all" spc="0"/>
            </a:lvl1pPr>
          </a:lstStyle>
          <a:p>
            <a:r>
              <a:t>Venue 5</a:t>
            </a:r>
          </a:p>
        </p:txBody>
      </p:sp>
      <p:sp>
        <p:nvSpPr>
          <p:cNvPr id="191" name="Circle"/>
          <p:cNvSpPr>
            <a:spLocks noGrp="1"/>
          </p:cNvSpPr>
          <p:nvPr>
            <p:ph type="body" sz="quarter" idx="18"/>
          </p:nvPr>
        </p:nvSpPr>
        <p:spPr>
          <a:xfrm rot="3600000">
            <a:off x="9008153" y="8284637"/>
            <a:ext cx="190501" cy="190501"/>
          </a:xfrm>
          <a:prstGeom prst="ellipse">
            <a:avLst/>
          </a:prstGeom>
          <a:solidFill>
            <a:srgbClr val="14E6DD"/>
          </a:solidFill>
        </p:spPr>
        <p:txBody>
          <a:bodyPr>
            <a:noAutofit/>
          </a:bodyPr>
          <a:lstStyle/>
          <a:p>
            <a:pPr marL="0" indent="0">
              <a:buSzTx/>
              <a:buNone/>
            </a:pPr>
            <a:endParaRPr/>
          </a:p>
        </p:txBody>
      </p:sp>
      <p:sp>
        <p:nvSpPr>
          <p:cNvPr id="192" name="Venue 6"/>
          <p:cNvSpPr txBox="1">
            <a:spLocks noGrp="1"/>
          </p:cNvSpPr>
          <p:nvPr>
            <p:ph type="body" sz="quarter" idx="19"/>
          </p:nvPr>
        </p:nvSpPr>
        <p:spPr>
          <a:xfrm rot="3600000">
            <a:off x="8009770" y="6582178"/>
            <a:ext cx="2540001" cy="571501"/>
          </a:xfrm>
          <a:prstGeom prst="rect">
            <a:avLst/>
          </a:prstGeom>
        </p:spPr>
        <p:txBody>
          <a:bodyPr anchor="t"/>
          <a:lstStyle>
            <a:lvl1pPr marL="0" indent="0" algn="r">
              <a:buClr>
                <a:srgbClr val="7E83E3"/>
              </a:buClr>
              <a:buSzTx/>
              <a:buNone/>
              <a:defRPr sz="3000" cap="all" spc="0"/>
            </a:lvl1pPr>
          </a:lstStyle>
          <a:p>
            <a:r>
              <a:t>Venue 6</a:t>
            </a:r>
          </a:p>
        </p:txBody>
      </p:sp>
      <p:sp>
        <p:nvSpPr>
          <p:cNvPr id="193" name="Circle"/>
          <p:cNvSpPr>
            <a:spLocks noGrp="1"/>
          </p:cNvSpPr>
          <p:nvPr>
            <p:ph type="body" sz="quarter" idx="20"/>
          </p:nvPr>
        </p:nvSpPr>
        <p:spPr>
          <a:xfrm rot="3600000">
            <a:off x="10061923" y="8284637"/>
            <a:ext cx="190501" cy="190501"/>
          </a:xfrm>
          <a:prstGeom prst="ellipse">
            <a:avLst/>
          </a:prstGeom>
          <a:solidFill>
            <a:srgbClr val="14E6DD"/>
          </a:solidFill>
        </p:spPr>
        <p:txBody>
          <a:bodyPr>
            <a:noAutofit/>
          </a:bodyPr>
          <a:lstStyle/>
          <a:p>
            <a:pPr marL="0" indent="0">
              <a:buSzTx/>
              <a:buNone/>
            </a:pPr>
            <a:endParaRPr/>
          </a:p>
        </p:txBody>
      </p:sp>
      <p:sp>
        <p:nvSpPr>
          <p:cNvPr id="194" name="Venue 1"/>
          <p:cNvSpPr txBox="1">
            <a:spLocks noGrp="1"/>
          </p:cNvSpPr>
          <p:nvPr>
            <p:ph type="body" sz="quarter" idx="21"/>
          </p:nvPr>
        </p:nvSpPr>
        <p:spPr>
          <a:xfrm rot="18000000">
            <a:off x="13776859" y="6582177"/>
            <a:ext cx="2540001" cy="571501"/>
          </a:xfrm>
          <a:prstGeom prst="rect">
            <a:avLst/>
          </a:prstGeom>
        </p:spPr>
        <p:txBody>
          <a:bodyPr anchor="t"/>
          <a:lstStyle>
            <a:lvl1pPr marL="0" indent="0">
              <a:buClr>
                <a:srgbClr val="7E83E3"/>
              </a:buClr>
              <a:buSzTx/>
              <a:buNone/>
              <a:defRPr sz="3000" cap="all" spc="0"/>
            </a:lvl1pPr>
          </a:lstStyle>
          <a:p>
            <a:r>
              <a:t>Venue 1 </a:t>
            </a:r>
          </a:p>
        </p:txBody>
      </p:sp>
      <p:sp>
        <p:nvSpPr>
          <p:cNvPr id="195" name="Circle"/>
          <p:cNvSpPr>
            <a:spLocks noGrp="1"/>
          </p:cNvSpPr>
          <p:nvPr>
            <p:ph type="body" sz="quarter" idx="22"/>
          </p:nvPr>
        </p:nvSpPr>
        <p:spPr>
          <a:xfrm rot="18000000">
            <a:off x="14105108" y="8304794"/>
            <a:ext cx="190501" cy="190501"/>
          </a:xfrm>
          <a:prstGeom prst="ellipse">
            <a:avLst/>
          </a:prstGeom>
          <a:solidFill>
            <a:srgbClr val="14E6DD"/>
          </a:solidFill>
        </p:spPr>
        <p:txBody>
          <a:bodyPr>
            <a:noAutofit/>
          </a:bodyPr>
          <a:lstStyle/>
          <a:p>
            <a:pPr marL="0" indent="0">
              <a:buSzTx/>
              <a:buNone/>
            </a:pPr>
            <a:endParaRPr/>
          </a:p>
        </p:txBody>
      </p:sp>
      <p:sp>
        <p:nvSpPr>
          <p:cNvPr id="196" name="Venue 2"/>
          <p:cNvSpPr txBox="1">
            <a:spLocks noGrp="1"/>
          </p:cNvSpPr>
          <p:nvPr>
            <p:ph type="body" sz="quarter" idx="23"/>
          </p:nvPr>
        </p:nvSpPr>
        <p:spPr>
          <a:xfrm rot="18000000">
            <a:off x="14773564" y="6582177"/>
            <a:ext cx="2540001" cy="571501"/>
          </a:xfrm>
          <a:prstGeom prst="rect">
            <a:avLst/>
          </a:prstGeom>
        </p:spPr>
        <p:txBody>
          <a:bodyPr anchor="t"/>
          <a:lstStyle>
            <a:lvl1pPr marL="0" indent="0">
              <a:buClr>
                <a:srgbClr val="7E83E3"/>
              </a:buClr>
              <a:buSzTx/>
              <a:buNone/>
              <a:defRPr sz="3000" cap="all" spc="0"/>
            </a:lvl1pPr>
          </a:lstStyle>
          <a:p>
            <a:r>
              <a:t>Venue 2 </a:t>
            </a:r>
          </a:p>
        </p:txBody>
      </p:sp>
      <p:sp>
        <p:nvSpPr>
          <p:cNvPr id="197" name="Circle"/>
          <p:cNvSpPr>
            <a:spLocks noGrp="1"/>
          </p:cNvSpPr>
          <p:nvPr>
            <p:ph type="body" sz="quarter" idx="24"/>
          </p:nvPr>
        </p:nvSpPr>
        <p:spPr>
          <a:xfrm rot="18000000">
            <a:off x="15108077" y="8304794"/>
            <a:ext cx="190501" cy="190501"/>
          </a:xfrm>
          <a:prstGeom prst="ellipse">
            <a:avLst/>
          </a:prstGeom>
          <a:solidFill>
            <a:srgbClr val="14E6DD"/>
          </a:solidFill>
        </p:spPr>
        <p:txBody>
          <a:bodyPr>
            <a:noAutofit/>
          </a:bodyPr>
          <a:lstStyle/>
          <a:p>
            <a:pPr marL="0" indent="0">
              <a:buSzTx/>
              <a:buNone/>
            </a:pPr>
            <a:endParaRPr/>
          </a:p>
        </p:txBody>
      </p:sp>
      <p:sp>
        <p:nvSpPr>
          <p:cNvPr id="198" name="Venue 3"/>
          <p:cNvSpPr txBox="1">
            <a:spLocks noGrp="1"/>
          </p:cNvSpPr>
          <p:nvPr>
            <p:ph type="body" sz="quarter" idx="25"/>
          </p:nvPr>
        </p:nvSpPr>
        <p:spPr>
          <a:xfrm rot="18000000">
            <a:off x="15830737" y="6576678"/>
            <a:ext cx="2540001" cy="571501"/>
          </a:xfrm>
          <a:prstGeom prst="rect">
            <a:avLst/>
          </a:prstGeom>
        </p:spPr>
        <p:txBody>
          <a:bodyPr anchor="t"/>
          <a:lstStyle>
            <a:lvl1pPr marL="0" indent="0">
              <a:buClr>
                <a:srgbClr val="7E83E3"/>
              </a:buClr>
              <a:buSzTx/>
              <a:buNone/>
              <a:defRPr sz="3000" cap="all" spc="0"/>
            </a:lvl1pPr>
          </a:lstStyle>
          <a:p>
            <a:r>
              <a:t>Venue 3</a:t>
            </a:r>
          </a:p>
        </p:txBody>
      </p:sp>
      <p:sp>
        <p:nvSpPr>
          <p:cNvPr id="199" name="Circle"/>
          <p:cNvSpPr>
            <a:spLocks noGrp="1"/>
          </p:cNvSpPr>
          <p:nvPr>
            <p:ph type="body" sz="quarter" idx="26"/>
          </p:nvPr>
        </p:nvSpPr>
        <p:spPr>
          <a:xfrm rot="18000000">
            <a:off x="16149149" y="8304794"/>
            <a:ext cx="190501" cy="190501"/>
          </a:xfrm>
          <a:prstGeom prst="ellipse">
            <a:avLst/>
          </a:prstGeom>
          <a:solidFill>
            <a:srgbClr val="14E6DD"/>
          </a:solidFill>
        </p:spPr>
        <p:txBody>
          <a:bodyPr>
            <a:noAutofit/>
          </a:bodyPr>
          <a:lstStyle/>
          <a:p>
            <a:pPr marL="0" indent="0">
              <a:buSzTx/>
              <a:buNone/>
            </a:pPr>
            <a:endParaRPr/>
          </a:p>
        </p:txBody>
      </p:sp>
      <p:sp>
        <p:nvSpPr>
          <p:cNvPr id="200" name="Venue 1"/>
          <p:cNvSpPr txBox="1">
            <a:spLocks noGrp="1"/>
          </p:cNvSpPr>
          <p:nvPr>
            <p:ph type="body" sz="quarter" idx="27"/>
          </p:nvPr>
        </p:nvSpPr>
        <p:spPr>
          <a:xfrm rot="3600000">
            <a:off x="2945122" y="6582178"/>
            <a:ext cx="2540001" cy="571501"/>
          </a:xfrm>
          <a:prstGeom prst="rect">
            <a:avLst/>
          </a:prstGeom>
        </p:spPr>
        <p:txBody>
          <a:bodyPr anchor="t"/>
          <a:lstStyle>
            <a:lvl1pPr marL="0" indent="0" algn="r">
              <a:buClr>
                <a:srgbClr val="7E83E3"/>
              </a:buClr>
              <a:buSzTx/>
              <a:buNone/>
              <a:defRPr sz="3000" cap="all" spc="0"/>
            </a:lvl1pPr>
          </a:lstStyle>
          <a:p>
            <a:r>
              <a:t>Venue 1 </a:t>
            </a:r>
          </a:p>
        </p:txBody>
      </p:sp>
      <p:sp>
        <p:nvSpPr>
          <p:cNvPr id="201" name="Circle"/>
          <p:cNvSpPr>
            <a:spLocks noGrp="1"/>
          </p:cNvSpPr>
          <p:nvPr>
            <p:ph type="body" sz="quarter" idx="28"/>
          </p:nvPr>
        </p:nvSpPr>
        <p:spPr>
          <a:xfrm rot="3600000">
            <a:off x="4996270" y="8284637"/>
            <a:ext cx="190501" cy="190501"/>
          </a:xfrm>
          <a:prstGeom prst="ellipse">
            <a:avLst/>
          </a:prstGeom>
          <a:solidFill>
            <a:srgbClr val="14E6DD"/>
          </a:solidFill>
        </p:spPr>
        <p:txBody>
          <a:bodyPr>
            <a:noAutofit/>
          </a:bodyPr>
          <a:lstStyle/>
          <a:p>
            <a:pPr marL="0" indent="0">
              <a:buSzTx/>
              <a:buNone/>
            </a:pPr>
            <a:endParaRPr/>
          </a:p>
        </p:txBody>
      </p:sp>
      <p:sp>
        <p:nvSpPr>
          <p:cNvPr id="202" name="Venue 2"/>
          <p:cNvSpPr txBox="1">
            <a:spLocks noGrp="1"/>
          </p:cNvSpPr>
          <p:nvPr>
            <p:ph type="body" sz="quarter" idx="29"/>
          </p:nvPr>
        </p:nvSpPr>
        <p:spPr>
          <a:xfrm rot="3600000">
            <a:off x="3953134" y="6582178"/>
            <a:ext cx="2540001" cy="571501"/>
          </a:xfrm>
          <a:prstGeom prst="rect">
            <a:avLst/>
          </a:prstGeom>
        </p:spPr>
        <p:txBody>
          <a:bodyPr anchor="t"/>
          <a:lstStyle>
            <a:lvl1pPr marL="0" indent="0" algn="r">
              <a:buClr>
                <a:srgbClr val="7E83E3"/>
              </a:buClr>
              <a:buSzTx/>
              <a:buNone/>
              <a:defRPr sz="3000" cap="all" spc="0"/>
            </a:lvl1pPr>
          </a:lstStyle>
          <a:p>
            <a:r>
              <a:t>Venue 2</a:t>
            </a:r>
          </a:p>
        </p:txBody>
      </p:sp>
      <p:sp>
        <p:nvSpPr>
          <p:cNvPr id="203" name="Circle"/>
          <p:cNvSpPr>
            <a:spLocks noGrp="1"/>
          </p:cNvSpPr>
          <p:nvPr>
            <p:ph type="body" sz="quarter" idx="30"/>
          </p:nvPr>
        </p:nvSpPr>
        <p:spPr>
          <a:xfrm rot="3600000">
            <a:off x="5999240" y="8284637"/>
            <a:ext cx="190501" cy="190501"/>
          </a:xfrm>
          <a:prstGeom prst="ellipse">
            <a:avLst/>
          </a:prstGeom>
          <a:solidFill>
            <a:srgbClr val="14E6DD"/>
          </a:solidFill>
        </p:spPr>
        <p:txBody>
          <a:bodyPr>
            <a:noAutofit/>
          </a:bodyPr>
          <a:lstStyle/>
          <a:p>
            <a:pPr marL="0" indent="0">
              <a:buSzTx/>
              <a:buNone/>
            </a:pPr>
            <a:endParaRPr/>
          </a:p>
        </p:txBody>
      </p:sp>
      <p:sp>
        <p:nvSpPr>
          <p:cNvPr id="204" name="Venue 3"/>
          <p:cNvSpPr txBox="1">
            <a:spLocks noGrp="1"/>
          </p:cNvSpPr>
          <p:nvPr>
            <p:ph type="body" sz="quarter" idx="31"/>
          </p:nvPr>
        </p:nvSpPr>
        <p:spPr>
          <a:xfrm rot="3600000">
            <a:off x="4956127" y="6582178"/>
            <a:ext cx="2540001" cy="571501"/>
          </a:xfrm>
          <a:prstGeom prst="rect">
            <a:avLst/>
          </a:prstGeom>
        </p:spPr>
        <p:txBody>
          <a:bodyPr anchor="t"/>
          <a:lstStyle>
            <a:lvl1pPr marL="0" indent="0" algn="r">
              <a:buClr>
                <a:srgbClr val="7E83E3"/>
              </a:buClr>
              <a:buSzTx/>
              <a:buNone/>
              <a:defRPr sz="3000" cap="all" spc="0"/>
            </a:lvl1pPr>
          </a:lstStyle>
          <a:p>
            <a:r>
              <a:t>Venue 3</a:t>
            </a:r>
          </a:p>
        </p:txBody>
      </p:sp>
      <p:sp>
        <p:nvSpPr>
          <p:cNvPr id="205" name="Circle"/>
          <p:cNvSpPr>
            <a:spLocks noGrp="1"/>
          </p:cNvSpPr>
          <p:nvPr>
            <p:ph type="body" sz="quarter" idx="32"/>
          </p:nvPr>
        </p:nvSpPr>
        <p:spPr>
          <a:xfrm rot="3600000">
            <a:off x="6976811" y="8284637"/>
            <a:ext cx="190501" cy="190501"/>
          </a:xfrm>
          <a:prstGeom prst="ellipse">
            <a:avLst/>
          </a:prstGeom>
          <a:solidFill>
            <a:srgbClr val="14E6DD"/>
          </a:solidFill>
        </p:spPr>
        <p:txBody>
          <a:bodyPr>
            <a:noAutofit/>
          </a:bodyPr>
          <a:lstStyle/>
          <a:p>
            <a:pPr marL="0" indent="0">
              <a:buSzTx/>
              <a:buNone/>
            </a:pPr>
            <a:endParaRPr/>
          </a:p>
        </p:txBody>
      </p:sp>
      <p:sp>
        <p:nvSpPr>
          <p:cNvPr id="206" name="Venue 4"/>
          <p:cNvSpPr txBox="1">
            <a:spLocks noGrp="1"/>
          </p:cNvSpPr>
          <p:nvPr>
            <p:ph type="body" sz="quarter" idx="33"/>
          </p:nvPr>
        </p:nvSpPr>
        <p:spPr>
          <a:xfrm rot="18000000">
            <a:off x="16804770" y="6582178"/>
            <a:ext cx="2540001" cy="571501"/>
          </a:xfrm>
          <a:prstGeom prst="rect">
            <a:avLst/>
          </a:prstGeom>
        </p:spPr>
        <p:txBody>
          <a:bodyPr anchor="t"/>
          <a:lstStyle>
            <a:lvl1pPr marL="0" indent="0">
              <a:buClr>
                <a:srgbClr val="7E83E3"/>
              </a:buClr>
              <a:buSzTx/>
              <a:buNone/>
              <a:defRPr sz="3000" cap="all" spc="0"/>
            </a:lvl1pPr>
          </a:lstStyle>
          <a:p>
            <a:r>
              <a:t>Venue 4 </a:t>
            </a:r>
          </a:p>
        </p:txBody>
      </p:sp>
      <p:sp>
        <p:nvSpPr>
          <p:cNvPr id="207" name="Circle"/>
          <p:cNvSpPr>
            <a:spLocks noGrp="1"/>
          </p:cNvSpPr>
          <p:nvPr>
            <p:ph type="body" sz="quarter" idx="34"/>
          </p:nvPr>
        </p:nvSpPr>
        <p:spPr>
          <a:xfrm rot="18000000">
            <a:off x="17139418" y="8304794"/>
            <a:ext cx="190501" cy="190501"/>
          </a:xfrm>
          <a:prstGeom prst="ellipse">
            <a:avLst/>
          </a:prstGeom>
          <a:solidFill>
            <a:srgbClr val="14E6DD"/>
          </a:solidFill>
        </p:spPr>
        <p:txBody>
          <a:bodyPr>
            <a:noAutofit/>
          </a:bodyPr>
          <a:lstStyle/>
          <a:p>
            <a:pPr marL="0" indent="0">
              <a:buSzTx/>
              <a:buNone/>
            </a:pPr>
            <a:endParaRPr/>
          </a:p>
        </p:txBody>
      </p:sp>
      <p:sp>
        <p:nvSpPr>
          <p:cNvPr id="208" name="Venue 5"/>
          <p:cNvSpPr txBox="1">
            <a:spLocks noGrp="1"/>
          </p:cNvSpPr>
          <p:nvPr>
            <p:ph type="body" sz="quarter" idx="35"/>
          </p:nvPr>
        </p:nvSpPr>
        <p:spPr>
          <a:xfrm rot="18000000">
            <a:off x="17826875" y="6582178"/>
            <a:ext cx="2540001" cy="571501"/>
          </a:xfrm>
          <a:prstGeom prst="rect">
            <a:avLst/>
          </a:prstGeom>
        </p:spPr>
        <p:txBody>
          <a:bodyPr anchor="t"/>
          <a:lstStyle>
            <a:lvl1pPr marL="0" indent="0">
              <a:buClr>
                <a:srgbClr val="7E83E3"/>
              </a:buClr>
              <a:buSzTx/>
              <a:buNone/>
              <a:defRPr sz="3000" cap="all" spc="0"/>
            </a:lvl1pPr>
          </a:lstStyle>
          <a:p>
            <a:r>
              <a:t>Venue 5 </a:t>
            </a:r>
          </a:p>
        </p:txBody>
      </p:sp>
      <p:sp>
        <p:nvSpPr>
          <p:cNvPr id="209" name="Circle"/>
          <p:cNvSpPr>
            <a:spLocks noGrp="1"/>
          </p:cNvSpPr>
          <p:nvPr>
            <p:ph type="body" sz="quarter" idx="36"/>
          </p:nvPr>
        </p:nvSpPr>
        <p:spPr>
          <a:xfrm rot="18000000">
            <a:off x="18218590" y="8304794"/>
            <a:ext cx="190501" cy="190501"/>
          </a:xfrm>
          <a:prstGeom prst="ellipse">
            <a:avLst/>
          </a:prstGeom>
          <a:solidFill>
            <a:srgbClr val="14E6DD"/>
          </a:solidFill>
        </p:spPr>
        <p:txBody>
          <a:bodyPr>
            <a:noAutofit/>
          </a:bodyPr>
          <a:lstStyle/>
          <a:p>
            <a:pPr marL="0" indent="0">
              <a:buSzTx/>
              <a:buNone/>
            </a:pPr>
            <a:endParaRPr/>
          </a:p>
        </p:txBody>
      </p:sp>
      <p:sp>
        <p:nvSpPr>
          <p:cNvPr id="210" name="Venue 6"/>
          <p:cNvSpPr txBox="1">
            <a:spLocks noGrp="1"/>
          </p:cNvSpPr>
          <p:nvPr>
            <p:ph type="body" sz="quarter" idx="37"/>
          </p:nvPr>
        </p:nvSpPr>
        <p:spPr>
          <a:xfrm rot="18000000">
            <a:off x="18884048" y="6576679"/>
            <a:ext cx="2540001" cy="571501"/>
          </a:xfrm>
          <a:prstGeom prst="rect">
            <a:avLst/>
          </a:prstGeom>
        </p:spPr>
        <p:txBody>
          <a:bodyPr anchor="t"/>
          <a:lstStyle>
            <a:lvl1pPr marL="0" indent="0">
              <a:buClr>
                <a:srgbClr val="7E83E3"/>
              </a:buClr>
              <a:buSzTx/>
              <a:buNone/>
              <a:defRPr sz="3000" cap="all" spc="0"/>
            </a:lvl1pPr>
          </a:lstStyle>
          <a:p>
            <a:r>
              <a:t>Venue 6</a:t>
            </a:r>
          </a:p>
        </p:txBody>
      </p:sp>
      <p:sp>
        <p:nvSpPr>
          <p:cNvPr id="211" name="Circle"/>
          <p:cNvSpPr>
            <a:spLocks noGrp="1"/>
          </p:cNvSpPr>
          <p:nvPr>
            <p:ph type="body" sz="quarter" idx="38"/>
          </p:nvPr>
        </p:nvSpPr>
        <p:spPr>
          <a:xfrm rot="18000000">
            <a:off x="19170761" y="8304794"/>
            <a:ext cx="190501" cy="190501"/>
          </a:xfrm>
          <a:prstGeom prst="ellipse">
            <a:avLst/>
          </a:prstGeom>
          <a:solidFill>
            <a:srgbClr val="14E6DD"/>
          </a:solidFill>
        </p:spPr>
        <p:txBody>
          <a:bodyPr>
            <a:noAutofit/>
          </a:bodyPr>
          <a:lstStyle/>
          <a:p>
            <a:pPr marL="0" indent="0">
              <a:buSzTx/>
              <a:buNone/>
            </a:pPr>
            <a:endParaRPr/>
          </a:p>
        </p:txBody>
      </p:sp>
      <p:sp>
        <p:nvSpPr>
          <p:cNvPr id="212" name="LOGO"/>
          <p:cNvSpPr>
            <a:spLocks noGrp="1"/>
          </p:cNvSpPr>
          <p:nvPr>
            <p:ph type="body" sz="quarter" idx="39"/>
          </p:nvPr>
        </p:nvSpPr>
        <p:spPr>
          <a:xfrm>
            <a:off x="11328396" y="6858000"/>
            <a:ext cx="1856615" cy="1856614"/>
          </a:xfrm>
          <a:prstGeom prst="ellipse">
            <a:avLst/>
          </a:prstGeom>
          <a:solidFill>
            <a:srgbClr val="FFFFFF"/>
          </a:solidFill>
        </p:spPr>
        <p:txBody>
          <a:bodyPr>
            <a:noAutofit/>
          </a:bodyPr>
          <a:lstStyle>
            <a:lvl1pPr marL="0" indent="0" algn="ctr">
              <a:buSzTx/>
              <a:buNone/>
              <a:defRPr sz="3000" spc="-90">
                <a:solidFill>
                  <a:srgbClr val="2B3134"/>
                </a:solidFill>
              </a:defRPr>
            </a:lvl1pPr>
          </a:lstStyle>
          <a:p>
            <a:r>
              <a:t>LOGO</a:t>
            </a:r>
          </a:p>
        </p:txBody>
      </p:sp>
      <p:sp>
        <p:nvSpPr>
          <p:cNvPr id="213" name="Line"/>
          <p:cNvSpPr>
            <a:spLocks noGrp="1"/>
          </p:cNvSpPr>
          <p:nvPr>
            <p:ph type="body" sz="quarter" idx="40"/>
          </p:nvPr>
        </p:nvSpPr>
        <p:spPr>
          <a:xfrm>
            <a:off x="5087206" y="8383085"/>
            <a:ext cx="5057071" cy="1"/>
          </a:xfrm>
          <a:prstGeom prst="line">
            <a:avLst/>
          </a:prstGeom>
          <a:ln w="25400" cap="rnd">
            <a:solidFill>
              <a:srgbClr val="14E6DD">
                <a:alpha val="50000"/>
              </a:srgbClr>
            </a:solidFill>
            <a:custDash>
              <a:ds d="100000" sp="200000"/>
            </a:custDash>
            <a:round/>
          </a:ln>
        </p:spPr>
        <p:txBody>
          <a:bodyPr>
            <a:noAutofit/>
          </a:bodyPr>
          <a:lstStyle/>
          <a:p>
            <a:pPr marL="0" indent="0">
              <a:buSzTx/>
              <a:buNone/>
            </a:pPr>
            <a:endParaRPr/>
          </a:p>
        </p:txBody>
      </p:sp>
      <p:sp>
        <p:nvSpPr>
          <p:cNvPr id="214" name="Line"/>
          <p:cNvSpPr>
            <a:spLocks noGrp="1"/>
          </p:cNvSpPr>
          <p:nvPr>
            <p:ph type="body" sz="quarter" idx="41"/>
          </p:nvPr>
        </p:nvSpPr>
        <p:spPr>
          <a:xfrm>
            <a:off x="14221952" y="8400044"/>
            <a:ext cx="5057070" cy="1"/>
          </a:xfrm>
          <a:prstGeom prst="line">
            <a:avLst/>
          </a:prstGeom>
          <a:ln w="25400" cap="rnd">
            <a:solidFill>
              <a:srgbClr val="14E6DD">
                <a:alpha val="50000"/>
              </a:srgbClr>
            </a:solidFill>
            <a:custDash>
              <a:ds d="100000" sp="200000"/>
            </a:custDash>
            <a:round/>
          </a:ln>
        </p:spPr>
        <p:txBody>
          <a:bodyPr>
            <a:noAutofit/>
          </a:bodyPr>
          <a:lstStyle/>
          <a:p>
            <a:pPr marL="0" indent="0">
              <a:buSzTx/>
              <a:buNone/>
            </a:pPr>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3 Column Short">
    <p:spTree>
      <p:nvGrpSpPr>
        <p:cNvPr id="1" name=""/>
        <p:cNvGrpSpPr/>
        <p:nvPr/>
      </p:nvGrpSpPr>
      <p:grpSpPr>
        <a:xfrm>
          <a:off x="0" y="0"/>
          <a:ext cx="0" cy="0"/>
          <a:chOff x="0" y="0"/>
          <a:chExt cx="0" cy="0"/>
        </a:xfrm>
      </p:grpSpPr>
      <p:sp>
        <p:nvSpPr>
          <p:cNvPr id="221" name="Slide Number"/>
          <p:cNvSpPr>
            <a:spLocks noGrp="1"/>
          </p:cNvSpPr>
          <p:nvPr>
            <p:ph type="sldNum" sz="quarter" idx="2"/>
          </p:nvPr>
        </p:nvSpPr>
        <p:spPr>
          <a:prstGeom prst="rect">
            <a:avLst/>
          </a:prstGeom>
        </p:spPr>
        <p:txBody>
          <a:bodyPr/>
          <a:lstStyle/>
          <a:p>
            <a:fld id="{86CB4B4D-7CA3-9044-876B-883B54F8677D}" type="slidenum">
              <a:t>‹#›</a:t>
            </a:fld>
            <a:endParaRPr/>
          </a:p>
        </p:txBody>
      </p:sp>
      <p:sp>
        <p:nvSpPr>
          <p:cNvPr id="222" name="Item 1…"/>
          <p:cNvSpPr>
            <a:spLocks noGrp="1"/>
          </p:cNvSpPr>
          <p:nvPr>
            <p:ph type="body" sz="quarter" idx="13"/>
          </p:nvPr>
        </p:nvSpPr>
        <p:spPr>
          <a:xfrm>
            <a:off x="2036245" y="4316152"/>
            <a:ext cx="6101819" cy="6353696"/>
          </a:xfrm>
          <a:prstGeom prst="rect">
            <a:avLst/>
          </a:prstGeom>
          <a:solidFill>
            <a:srgbClr val="FFFFFF"/>
          </a:solidFill>
          <a:effectLst>
            <a:outerShdw blurRad="127000" dist="191755" dir="7200000" rotWithShape="0">
              <a:srgbClr val="000000">
                <a:alpha val="20000"/>
              </a:srgbClr>
            </a:outerShdw>
          </a:effectLst>
        </p:spPr>
        <p:txBody>
          <a:bodyPr>
            <a:noAutofit/>
          </a:bodyPr>
          <a:lstStyle/>
          <a:p>
            <a:pPr marL="0" indent="0" algn="ctr">
              <a:spcBef>
                <a:spcPts val="1000"/>
              </a:spcBef>
              <a:buSzTx/>
              <a:buNone/>
              <a:defRPr>
                <a:solidFill>
                  <a:srgbClr val="2B3134"/>
                </a:solidFill>
              </a:defRPr>
            </a:pPr>
            <a:r>
              <a:t>Item 1</a:t>
            </a:r>
          </a:p>
          <a:p>
            <a:pPr marL="0" indent="0" algn="ctr">
              <a:spcBef>
                <a:spcPts val="1000"/>
              </a:spcBef>
              <a:buSzTx/>
              <a:buNone/>
              <a:defRPr>
                <a:solidFill>
                  <a:srgbClr val="2B3134"/>
                </a:solidFill>
              </a:defRPr>
            </a:pPr>
            <a:r>
              <a:t>Item 2</a:t>
            </a:r>
          </a:p>
          <a:p>
            <a:pPr marL="0" indent="0" algn="ctr">
              <a:spcBef>
                <a:spcPts val="1000"/>
              </a:spcBef>
              <a:buSzTx/>
              <a:buNone/>
              <a:defRPr>
                <a:solidFill>
                  <a:srgbClr val="2B3134"/>
                </a:solidFill>
              </a:defRPr>
            </a:pPr>
            <a:r>
              <a:t>Item 3</a:t>
            </a:r>
          </a:p>
          <a:p>
            <a:pPr marL="0" indent="0" algn="ctr">
              <a:spcBef>
                <a:spcPts val="1000"/>
              </a:spcBef>
              <a:buSzTx/>
              <a:buNone/>
              <a:defRPr>
                <a:solidFill>
                  <a:srgbClr val="2B3134"/>
                </a:solidFill>
              </a:defRPr>
            </a:pPr>
            <a:r>
              <a:t>Item 4</a:t>
            </a:r>
          </a:p>
          <a:p>
            <a:pPr marL="0" indent="0" algn="ctr">
              <a:spcBef>
                <a:spcPts val="1000"/>
              </a:spcBef>
              <a:buSzTx/>
              <a:buNone/>
              <a:defRPr>
                <a:solidFill>
                  <a:srgbClr val="2B3134"/>
                </a:solidFill>
              </a:defRPr>
            </a:pPr>
            <a:r>
              <a:t>(Or put an image here)</a:t>
            </a:r>
          </a:p>
        </p:txBody>
      </p:sp>
      <p:sp>
        <p:nvSpPr>
          <p:cNvPr id="223" name="ITEM"/>
          <p:cNvSpPr>
            <a:spLocks noGrp="1"/>
          </p:cNvSpPr>
          <p:nvPr>
            <p:ph type="body" sz="quarter" idx="14"/>
          </p:nvPr>
        </p:nvSpPr>
        <p:spPr>
          <a:xfrm>
            <a:off x="2036245" y="3046152"/>
            <a:ext cx="6101819" cy="1270001"/>
          </a:xfrm>
          <a:prstGeom prst="rect">
            <a:avLst/>
          </a:prstGeom>
          <a:solidFill>
            <a:srgbClr val="F94877"/>
          </a:solidFill>
        </p:spPr>
        <p:txBody>
          <a:bodyPr>
            <a:noAutofit/>
          </a:bodyPr>
          <a:lstStyle>
            <a:lvl1pPr marL="0" indent="0" algn="ctr">
              <a:spcBef>
                <a:spcPts val="0"/>
              </a:spcBef>
              <a:buSzTx/>
              <a:buNone/>
              <a:defRPr sz="3000" cap="all" spc="-90">
                <a:latin typeface="BrownPro-Bold"/>
                <a:ea typeface="BrownPro-Bold"/>
                <a:cs typeface="BrownPro-Bold"/>
                <a:sym typeface="BrownPro-Bold"/>
              </a:defRPr>
            </a:lvl1pPr>
          </a:lstStyle>
          <a:p>
            <a:r>
              <a:t>ITEM</a:t>
            </a:r>
          </a:p>
        </p:txBody>
      </p:sp>
      <p:sp>
        <p:nvSpPr>
          <p:cNvPr id="224" name="Item 1…"/>
          <p:cNvSpPr>
            <a:spLocks noGrp="1"/>
          </p:cNvSpPr>
          <p:nvPr>
            <p:ph type="body" sz="quarter" idx="15"/>
          </p:nvPr>
        </p:nvSpPr>
        <p:spPr>
          <a:xfrm>
            <a:off x="9159123" y="4316152"/>
            <a:ext cx="6101819" cy="6353696"/>
          </a:xfrm>
          <a:prstGeom prst="rect">
            <a:avLst/>
          </a:prstGeom>
          <a:solidFill>
            <a:srgbClr val="FFFFFF"/>
          </a:solidFill>
          <a:effectLst>
            <a:outerShdw blurRad="127000" dist="191755" dir="7200000" rotWithShape="0">
              <a:srgbClr val="000000">
                <a:alpha val="20000"/>
              </a:srgbClr>
            </a:outerShdw>
          </a:effectLst>
        </p:spPr>
        <p:txBody>
          <a:bodyPr>
            <a:noAutofit/>
          </a:bodyPr>
          <a:lstStyle/>
          <a:p>
            <a:pPr marL="0" indent="0" algn="ctr">
              <a:spcBef>
                <a:spcPts val="1000"/>
              </a:spcBef>
              <a:buSzTx/>
              <a:buNone/>
              <a:defRPr>
                <a:solidFill>
                  <a:srgbClr val="2B3134"/>
                </a:solidFill>
              </a:defRPr>
            </a:pPr>
            <a:r>
              <a:t>Item 1</a:t>
            </a:r>
          </a:p>
          <a:p>
            <a:pPr marL="0" indent="0" algn="ctr">
              <a:spcBef>
                <a:spcPts val="1000"/>
              </a:spcBef>
              <a:buSzTx/>
              <a:buNone/>
              <a:defRPr>
                <a:solidFill>
                  <a:srgbClr val="2B3134"/>
                </a:solidFill>
              </a:defRPr>
            </a:pPr>
            <a:r>
              <a:t>Item 2</a:t>
            </a:r>
          </a:p>
          <a:p>
            <a:pPr marL="0" indent="0" algn="ctr">
              <a:spcBef>
                <a:spcPts val="1000"/>
              </a:spcBef>
              <a:buSzTx/>
              <a:buNone/>
              <a:defRPr>
                <a:solidFill>
                  <a:srgbClr val="2B3134"/>
                </a:solidFill>
              </a:defRPr>
            </a:pPr>
            <a:r>
              <a:t>Item 3</a:t>
            </a:r>
          </a:p>
          <a:p>
            <a:pPr marL="0" indent="0" algn="ctr">
              <a:spcBef>
                <a:spcPts val="1000"/>
              </a:spcBef>
              <a:buSzTx/>
              <a:buNone/>
              <a:defRPr>
                <a:solidFill>
                  <a:srgbClr val="2B3134"/>
                </a:solidFill>
              </a:defRPr>
            </a:pPr>
            <a:r>
              <a:t>Item 4</a:t>
            </a:r>
          </a:p>
          <a:p>
            <a:pPr marL="0" indent="0" algn="ctr">
              <a:spcBef>
                <a:spcPts val="1000"/>
              </a:spcBef>
              <a:buSzTx/>
              <a:buNone/>
              <a:defRPr>
                <a:solidFill>
                  <a:srgbClr val="2B3134"/>
                </a:solidFill>
              </a:defRPr>
            </a:pPr>
            <a:r>
              <a:t>(Or put an image here)</a:t>
            </a:r>
          </a:p>
        </p:txBody>
      </p:sp>
      <p:sp>
        <p:nvSpPr>
          <p:cNvPr id="225" name="ITEM"/>
          <p:cNvSpPr>
            <a:spLocks noGrp="1"/>
          </p:cNvSpPr>
          <p:nvPr>
            <p:ph type="body" sz="quarter" idx="16"/>
          </p:nvPr>
        </p:nvSpPr>
        <p:spPr>
          <a:xfrm>
            <a:off x="9159123" y="3046152"/>
            <a:ext cx="6101819" cy="1270001"/>
          </a:xfrm>
          <a:prstGeom prst="rect">
            <a:avLst/>
          </a:prstGeom>
          <a:solidFill>
            <a:srgbClr val="F94877"/>
          </a:solidFill>
        </p:spPr>
        <p:txBody>
          <a:bodyPr>
            <a:noAutofit/>
          </a:bodyPr>
          <a:lstStyle>
            <a:lvl1pPr marL="0" indent="0" algn="ctr">
              <a:buSzTx/>
              <a:buNone/>
              <a:defRPr sz="3000" cap="all" spc="-90">
                <a:latin typeface="BrownPro-Bold"/>
                <a:ea typeface="BrownPro-Bold"/>
                <a:cs typeface="BrownPro-Bold"/>
                <a:sym typeface="BrownPro-Bold"/>
              </a:defRPr>
            </a:lvl1pPr>
          </a:lstStyle>
          <a:p>
            <a:r>
              <a:t>ITEM</a:t>
            </a:r>
          </a:p>
        </p:txBody>
      </p:sp>
      <p:sp>
        <p:nvSpPr>
          <p:cNvPr id="226" name="Item 1…"/>
          <p:cNvSpPr>
            <a:spLocks noGrp="1"/>
          </p:cNvSpPr>
          <p:nvPr>
            <p:ph type="body" sz="quarter" idx="17"/>
          </p:nvPr>
        </p:nvSpPr>
        <p:spPr>
          <a:xfrm>
            <a:off x="16281999" y="4316152"/>
            <a:ext cx="6101820" cy="6353696"/>
          </a:xfrm>
          <a:prstGeom prst="rect">
            <a:avLst/>
          </a:prstGeom>
          <a:solidFill>
            <a:srgbClr val="FFFFFF"/>
          </a:solidFill>
          <a:effectLst>
            <a:outerShdw blurRad="127000" dist="191755" dir="7200000" rotWithShape="0">
              <a:srgbClr val="000000">
                <a:alpha val="20000"/>
              </a:srgbClr>
            </a:outerShdw>
          </a:effectLst>
        </p:spPr>
        <p:txBody>
          <a:bodyPr>
            <a:noAutofit/>
          </a:bodyPr>
          <a:lstStyle/>
          <a:p>
            <a:pPr marL="0" indent="0" algn="ctr">
              <a:spcBef>
                <a:spcPts val="1000"/>
              </a:spcBef>
              <a:buSzTx/>
              <a:buNone/>
              <a:defRPr>
                <a:solidFill>
                  <a:srgbClr val="2B3134"/>
                </a:solidFill>
              </a:defRPr>
            </a:pPr>
            <a:r>
              <a:t>Item 1</a:t>
            </a:r>
          </a:p>
          <a:p>
            <a:pPr marL="0" indent="0" algn="ctr">
              <a:spcBef>
                <a:spcPts val="1000"/>
              </a:spcBef>
              <a:buSzTx/>
              <a:buNone/>
              <a:defRPr>
                <a:solidFill>
                  <a:srgbClr val="2B3134"/>
                </a:solidFill>
              </a:defRPr>
            </a:pPr>
            <a:r>
              <a:t>Item 2</a:t>
            </a:r>
          </a:p>
          <a:p>
            <a:pPr marL="0" indent="0" algn="ctr">
              <a:spcBef>
                <a:spcPts val="1000"/>
              </a:spcBef>
              <a:buSzTx/>
              <a:buNone/>
              <a:defRPr>
                <a:solidFill>
                  <a:srgbClr val="2B3134"/>
                </a:solidFill>
              </a:defRPr>
            </a:pPr>
            <a:r>
              <a:t>Item 3</a:t>
            </a:r>
          </a:p>
          <a:p>
            <a:pPr marL="0" indent="0" algn="ctr">
              <a:spcBef>
                <a:spcPts val="1000"/>
              </a:spcBef>
              <a:buSzTx/>
              <a:buNone/>
              <a:defRPr>
                <a:solidFill>
                  <a:srgbClr val="2B3134"/>
                </a:solidFill>
              </a:defRPr>
            </a:pPr>
            <a:r>
              <a:t>Item 4</a:t>
            </a:r>
          </a:p>
          <a:p>
            <a:pPr marL="0" indent="0" algn="ctr">
              <a:spcBef>
                <a:spcPts val="1000"/>
              </a:spcBef>
              <a:buSzTx/>
              <a:buNone/>
              <a:defRPr>
                <a:solidFill>
                  <a:srgbClr val="2B3134"/>
                </a:solidFill>
              </a:defRPr>
            </a:pPr>
            <a:r>
              <a:t>(Or put an image here)</a:t>
            </a:r>
          </a:p>
        </p:txBody>
      </p:sp>
      <p:sp>
        <p:nvSpPr>
          <p:cNvPr id="227" name="ITEM"/>
          <p:cNvSpPr>
            <a:spLocks noGrp="1"/>
          </p:cNvSpPr>
          <p:nvPr>
            <p:ph type="body" sz="quarter" idx="18"/>
          </p:nvPr>
        </p:nvSpPr>
        <p:spPr>
          <a:xfrm>
            <a:off x="16281999" y="3046152"/>
            <a:ext cx="6101820" cy="1270001"/>
          </a:xfrm>
          <a:prstGeom prst="rect">
            <a:avLst/>
          </a:prstGeom>
          <a:solidFill>
            <a:srgbClr val="F94877"/>
          </a:solidFill>
        </p:spPr>
        <p:txBody>
          <a:bodyPr>
            <a:noAutofit/>
          </a:bodyPr>
          <a:lstStyle>
            <a:lvl1pPr marL="0" indent="0" algn="ctr">
              <a:spcBef>
                <a:spcPts val="0"/>
              </a:spcBef>
              <a:buSzTx/>
              <a:buNone/>
              <a:defRPr sz="3000" cap="all" spc="-90">
                <a:latin typeface="BrownPro-Bold"/>
                <a:ea typeface="BrownPro-Bold"/>
                <a:cs typeface="BrownPro-Bold"/>
                <a:sym typeface="BrownPro-Bold"/>
              </a:defRPr>
            </a:lvl1pPr>
          </a:lstStyle>
          <a:p>
            <a:r>
              <a:t>ITEM</a:t>
            </a:r>
          </a:p>
        </p:txBody>
      </p:sp>
      <p:pic>
        <p:nvPicPr>
          <p:cNvPr id="228"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3 Column Large">
    <p:spTree>
      <p:nvGrpSpPr>
        <p:cNvPr id="1" name=""/>
        <p:cNvGrpSpPr/>
        <p:nvPr/>
      </p:nvGrpSpPr>
      <p:grpSpPr>
        <a:xfrm>
          <a:off x="0" y="0"/>
          <a:ext cx="0" cy="0"/>
          <a:chOff x="0" y="0"/>
          <a:chExt cx="0" cy="0"/>
        </a:xfrm>
      </p:grpSpPr>
      <p:sp>
        <p:nvSpPr>
          <p:cNvPr id="235" name="Slide Number"/>
          <p:cNvSpPr>
            <a:spLocks noGrp="1"/>
          </p:cNvSpPr>
          <p:nvPr>
            <p:ph type="sldNum" sz="quarter" idx="2"/>
          </p:nvPr>
        </p:nvSpPr>
        <p:spPr>
          <a:prstGeom prst="rect">
            <a:avLst/>
          </a:prstGeom>
        </p:spPr>
        <p:txBody>
          <a:bodyPr/>
          <a:lstStyle/>
          <a:p>
            <a:fld id="{86CB4B4D-7CA3-9044-876B-883B54F8677D}" type="slidenum">
              <a:t>‹#›</a:t>
            </a:fld>
            <a:endParaRPr/>
          </a:p>
        </p:txBody>
      </p:sp>
      <p:sp>
        <p:nvSpPr>
          <p:cNvPr id="236" name="Item 1…"/>
          <p:cNvSpPr>
            <a:spLocks noGrp="1"/>
          </p:cNvSpPr>
          <p:nvPr>
            <p:ph type="body" sz="quarter" idx="13"/>
          </p:nvPr>
        </p:nvSpPr>
        <p:spPr>
          <a:xfrm>
            <a:off x="2036245" y="3175000"/>
            <a:ext cx="6101819" cy="8638947"/>
          </a:xfrm>
          <a:prstGeom prst="rect">
            <a:avLst/>
          </a:prstGeom>
          <a:solidFill>
            <a:srgbClr val="FFFFFF"/>
          </a:solidFill>
          <a:effectLst>
            <a:outerShdw blurRad="127000" dist="191755" dir="7200000" rotWithShape="0">
              <a:srgbClr val="000000">
                <a:alpha val="20000"/>
              </a:srgbClr>
            </a:outerShdw>
          </a:effectLst>
        </p:spPr>
        <p:txBody>
          <a:bodyPr>
            <a:noAutofit/>
          </a:bodyPr>
          <a:lstStyle/>
          <a:p>
            <a:pPr marL="0" indent="0" algn="ctr">
              <a:spcBef>
                <a:spcPts val="1000"/>
              </a:spcBef>
              <a:buSzTx/>
              <a:buNone/>
              <a:defRPr>
                <a:solidFill>
                  <a:srgbClr val="2B3134"/>
                </a:solidFill>
              </a:defRPr>
            </a:pPr>
            <a:r>
              <a:t>Item 1</a:t>
            </a:r>
          </a:p>
          <a:p>
            <a:pPr marL="0" indent="0" algn="ctr">
              <a:spcBef>
                <a:spcPts val="1000"/>
              </a:spcBef>
              <a:buSzTx/>
              <a:buNone/>
              <a:defRPr>
                <a:solidFill>
                  <a:srgbClr val="2B3134"/>
                </a:solidFill>
              </a:defRPr>
            </a:pPr>
            <a:r>
              <a:t>Item 2</a:t>
            </a:r>
          </a:p>
          <a:p>
            <a:pPr marL="0" indent="0" algn="ctr">
              <a:spcBef>
                <a:spcPts val="1000"/>
              </a:spcBef>
              <a:buSzTx/>
              <a:buNone/>
              <a:defRPr>
                <a:solidFill>
                  <a:srgbClr val="2B3134"/>
                </a:solidFill>
              </a:defRPr>
            </a:pPr>
            <a:r>
              <a:t>Item 3</a:t>
            </a:r>
          </a:p>
          <a:p>
            <a:pPr marL="0" indent="0" algn="ctr">
              <a:spcBef>
                <a:spcPts val="1000"/>
              </a:spcBef>
              <a:buSzTx/>
              <a:buNone/>
              <a:defRPr>
                <a:solidFill>
                  <a:srgbClr val="2B3134"/>
                </a:solidFill>
              </a:defRPr>
            </a:pPr>
            <a:r>
              <a:t>Item 4</a:t>
            </a:r>
          </a:p>
          <a:p>
            <a:pPr marL="0" indent="0" algn="ctr">
              <a:spcBef>
                <a:spcPts val="1000"/>
              </a:spcBef>
              <a:buSzTx/>
              <a:buNone/>
              <a:defRPr>
                <a:solidFill>
                  <a:srgbClr val="2B3134"/>
                </a:solidFill>
              </a:defRPr>
            </a:pPr>
            <a:r>
              <a:t>(Or put an image here)</a:t>
            </a:r>
          </a:p>
        </p:txBody>
      </p:sp>
      <p:sp>
        <p:nvSpPr>
          <p:cNvPr id="237" name="ITEM"/>
          <p:cNvSpPr>
            <a:spLocks noGrp="1"/>
          </p:cNvSpPr>
          <p:nvPr>
            <p:ph type="body" sz="quarter" idx="14"/>
          </p:nvPr>
        </p:nvSpPr>
        <p:spPr>
          <a:xfrm>
            <a:off x="2036245" y="1905000"/>
            <a:ext cx="6101819" cy="1270000"/>
          </a:xfrm>
          <a:prstGeom prst="rect">
            <a:avLst/>
          </a:prstGeom>
          <a:solidFill>
            <a:srgbClr val="F94877"/>
          </a:solidFill>
        </p:spPr>
        <p:txBody>
          <a:bodyPr>
            <a:noAutofit/>
          </a:bodyPr>
          <a:lstStyle>
            <a:lvl1pPr marL="0" indent="0" algn="ctr">
              <a:buSzTx/>
              <a:buNone/>
              <a:defRPr sz="3000" cap="all" spc="-90">
                <a:latin typeface="BrownPro-Bold"/>
                <a:ea typeface="BrownPro-Bold"/>
                <a:cs typeface="BrownPro-Bold"/>
                <a:sym typeface="BrownPro-Bold"/>
              </a:defRPr>
            </a:lvl1pPr>
          </a:lstStyle>
          <a:p>
            <a:r>
              <a:t>ITEM</a:t>
            </a:r>
          </a:p>
        </p:txBody>
      </p:sp>
      <p:sp>
        <p:nvSpPr>
          <p:cNvPr id="238" name="Item 1…"/>
          <p:cNvSpPr>
            <a:spLocks noGrp="1"/>
          </p:cNvSpPr>
          <p:nvPr>
            <p:ph type="body" sz="quarter" idx="15"/>
          </p:nvPr>
        </p:nvSpPr>
        <p:spPr>
          <a:xfrm>
            <a:off x="9159123" y="3175000"/>
            <a:ext cx="6101819" cy="8638947"/>
          </a:xfrm>
          <a:prstGeom prst="rect">
            <a:avLst/>
          </a:prstGeom>
          <a:solidFill>
            <a:srgbClr val="FFFFFF"/>
          </a:solidFill>
          <a:effectLst>
            <a:outerShdw blurRad="127000" dist="191755" dir="7200000" rotWithShape="0">
              <a:srgbClr val="000000">
                <a:alpha val="20000"/>
              </a:srgbClr>
            </a:outerShdw>
          </a:effectLst>
        </p:spPr>
        <p:txBody>
          <a:bodyPr>
            <a:noAutofit/>
          </a:bodyPr>
          <a:lstStyle/>
          <a:p>
            <a:pPr marL="0" indent="0" algn="ctr">
              <a:spcBef>
                <a:spcPts val="1000"/>
              </a:spcBef>
              <a:buSzTx/>
              <a:buNone/>
              <a:defRPr>
                <a:solidFill>
                  <a:srgbClr val="2B3134"/>
                </a:solidFill>
              </a:defRPr>
            </a:pPr>
            <a:r>
              <a:t>Item 1</a:t>
            </a:r>
          </a:p>
          <a:p>
            <a:pPr marL="0" indent="0" algn="ctr">
              <a:spcBef>
                <a:spcPts val="1000"/>
              </a:spcBef>
              <a:buSzTx/>
              <a:buNone/>
              <a:defRPr>
                <a:solidFill>
                  <a:srgbClr val="2B3134"/>
                </a:solidFill>
              </a:defRPr>
            </a:pPr>
            <a:r>
              <a:t>Item 2</a:t>
            </a:r>
          </a:p>
          <a:p>
            <a:pPr marL="0" indent="0" algn="ctr">
              <a:spcBef>
                <a:spcPts val="1000"/>
              </a:spcBef>
              <a:buSzTx/>
              <a:buNone/>
              <a:defRPr>
                <a:solidFill>
                  <a:srgbClr val="2B3134"/>
                </a:solidFill>
              </a:defRPr>
            </a:pPr>
            <a:r>
              <a:t>Item 3</a:t>
            </a:r>
          </a:p>
          <a:p>
            <a:pPr marL="0" indent="0" algn="ctr">
              <a:spcBef>
                <a:spcPts val="1000"/>
              </a:spcBef>
              <a:buSzTx/>
              <a:buNone/>
              <a:defRPr>
                <a:solidFill>
                  <a:srgbClr val="2B3134"/>
                </a:solidFill>
              </a:defRPr>
            </a:pPr>
            <a:r>
              <a:t>Item 4</a:t>
            </a:r>
          </a:p>
          <a:p>
            <a:pPr marL="0" indent="0" algn="ctr">
              <a:spcBef>
                <a:spcPts val="1000"/>
              </a:spcBef>
              <a:buSzTx/>
              <a:buNone/>
              <a:defRPr>
                <a:solidFill>
                  <a:srgbClr val="2B3134"/>
                </a:solidFill>
              </a:defRPr>
            </a:pPr>
            <a:r>
              <a:t>(Or put an image here)</a:t>
            </a:r>
          </a:p>
        </p:txBody>
      </p:sp>
      <p:sp>
        <p:nvSpPr>
          <p:cNvPr id="239" name="ITEM"/>
          <p:cNvSpPr>
            <a:spLocks noGrp="1"/>
          </p:cNvSpPr>
          <p:nvPr>
            <p:ph type="body" sz="quarter" idx="16"/>
          </p:nvPr>
        </p:nvSpPr>
        <p:spPr>
          <a:xfrm>
            <a:off x="9159123" y="1905000"/>
            <a:ext cx="6101819" cy="1270000"/>
          </a:xfrm>
          <a:prstGeom prst="rect">
            <a:avLst/>
          </a:prstGeom>
          <a:solidFill>
            <a:srgbClr val="F94877"/>
          </a:solidFill>
        </p:spPr>
        <p:txBody>
          <a:bodyPr>
            <a:noAutofit/>
          </a:bodyPr>
          <a:lstStyle>
            <a:lvl1pPr marL="0" indent="0" algn="ctr">
              <a:buSzTx/>
              <a:buNone/>
              <a:defRPr sz="3000" cap="all" spc="-90">
                <a:latin typeface="BrownPro-Bold"/>
                <a:ea typeface="BrownPro-Bold"/>
                <a:cs typeface="BrownPro-Bold"/>
                <a:sym typeface="BrownPro-Bold"/>
              </a:defRPr>
            </a:lvl1pPr>
          </a:lstStyle>
          <a:p>
            <a:r>
              <a:t>ITEM</a:t>
            </a:r>
          </a:p>
        </p:txBody>
      </p:sp>
      <p:sp>
        <p:nvSpPr>
          <p:cNvPr id="240" name="Item 1…"/>
          <p:cNvSpPr>
            <a:spLocks noGrp="1"/>
          </p:cNvSpPr>
          <p:nvPr>
            <p:ph type="body" sz="quarter" idx="17"/>
          </p:nvPr>
        </p:nvSpPr>
        <p:spPr>
          <a:xfrm>
            <a:off x="16281999" y="3175000"/>
            <a:ext cx="6101820" cy="8638947"/>
          </a:xfrm>
          <a:prstGeom prst="rect">
            <a:avLst/>
          </a:prstGeom>
          <a:solidFill>
            <a:srgbClr val="FFFFFF"/>
          </a:solidFill>
          <a:effectLst>
            <a:outerShdw blurRad="127000" dist="191755" dir="7200000" rotWithShape="0">
              <a:srgbClr val="000000">
                <a:alpha val="20000"/>
              </a:srgbClr>
            </a:outerShdw>
          </a:effectLst>
        </p:spPr>
        <p:txBody>
          <a:bodyPr>
            <a:noAutofit/>
          </a:bodyPr>
          <a:lstStyle/>
          <a:p>
            <a:pPr marL="0" indent="0" algn="ctr">
              <a:spcBef>
                <a:spcPts val="1000"/>
              </a:spcBef>
              <a:buSzTx/>
              <a:buNone/>
              <a:defRPr>
                <a:solidFill>
                  <a:srgbClr val="2B3134"/>
                </a:solidFill>
              </a:defRPr>
            </a:pPr>
            <a:r>
              <a:t>Item 1</a:t>
            </a:r>
          </a:p>
          <a:p>
            <a:pPr marL="0" indent="0" algn="ctr">
              <a:spcBef>
                <a:spcPts val="1000"/>
              </a:spcBef>
              <a:buSzTx/>
              <a:buNone/>
              <a:defRPr>
                <a:solidFill>
                  <a:srgbClr val="2B3134"/>
                </a:solidFill>
              </a:defRPr>
            </a:pPr>
            <a:r>
              <a:t>Item 2</a:t>
            </a:r>
          </a:p>
          <a:p>
            <a:pPr marL="0" indent="0" algn="ctr">
              <a:spcBef>
                <a:spcPts val="1000"/>
              </a:spcBef>
              <a:buSzTx/>
              <a:buNone/>
              <a:defRPr>
                <a:solidFill>
                  <a:srgbClr val="2B3134"/>
                </a:solidFill>
              </a:defRPr>
            </a:pPr>
            <a:r>
              <a:t>Item 3</a:t>
            </a:r>
          </a:p>
          <a:p>
            <a:pPr marL="0" indent="0" algn="ctr">
              <a:spcBef>
                <a:spcPts val="1000"/>
              </a:spcBef>
              <a:buSzTx/>
              <a:buNone/>
              <a:defRPr>
                <a:solidFill>
                  <a:srgbClr val="2B3134"/>
                </a:solidFill>
              </a:defRPr>
            </a:pPr>
            <a:r>
              <a:t>Item 4</a:t>
            </a:r>
          </a:p>
          <a:p>
            <a:pPr marL="0" indent="0" algn="ctr">
              <a:spcBef>
                <a:spcPts val="1000"/>
              </a:spcBef>
              <a:buSzTx/>
              <a:buNone/>
              <a:defRPr>
                <a:solidFill>
                  <a:srgbClr val="2B3134"/>
                </a:solidFill>
              </a:defRPr>
            </a:pPr>
            <a:r>
              <a:t>(Or put an image here)</a:t>
            </a:r>
          </a:p>
        </p:txBody>
      </p:sp>
      <p:sp>
        <p:nvSpPr>
          <p:cNvPr id="241" name="ITEM"/>
          <p:cNvSpPr>
            <a:spLocks noGrp="1"/>
          </p:cNvSpPr>
          <p:nvPr>
            <p:ph type="body" sz="quarter" idx="18"/>
          </p:nvPr>
        </p:nvSpPr>
        <p:spPr>
          <a:xfrm>
            <a:off x="16281999" y="1905000"/>
            <a:ext cx="6101820" cy="1270000"/>
          </a:xfrm>
          <a:prstGeom prst="rect">
            <a:avLst/>
          </a:prstGeom>
          <a:solidFill>
            <a:srgbClr val="F94877"/>
          </a:solidFill>
        </p:spPr>
        <p:txBody>
          <a:bodyPr>
            <a:noAutofit/>
          </a:bodyPr>
          <a:lstStyle>
            <a:lvl1pPr marL="0" indent="0" algn="ctr">
              <a:buSzTx/>
              <a:buNone/>
              <a:defRPr sz="3000" cap="all" spc="-90">
                <a:latin typeface="BrownPro-Bold"/>
                <a:ea typeface="BrownPro-Bold"/>
                <a:cs typeface="BrownPro-Bold"/>
                <a:sym typeface="BrownPro-Bold"/>
              </a:defRPr>
            </a:lvl1pPr>
          </a:lstStyle>
          <a:p>
            <a:r>
              <a:t>ITEM</a:t>
            </a:r>
          </a:p>
        </p:txBody>
      </p:sp>
      <p:pic>
        <p:nvPicPr>
          <p:cNvPr id="242"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3 Column Split">
    <p:bg>
      <p:bgPr>
        <a:gradFill flip="none" rotWithShape="1">
          <a:gsLst>
            <a:gs pos="0">
              <a:srgbClr val="F94878"/>
            </a:gs>
            <a:gs pos="0">
              <a:srgbClr val="7D2D5B"/>
            </a:gs>
            <a:gs pos="100000">
              <a:srgbClr val="00113D"/>
            </a:gs>
          </a:gsLst>
          <a:lin ang="14400000" scaled="0"/>
        </a:gradFill>
        <a:effectLst/>
      </p:bgPr>
    </p:bg>
    <p:spTree>
      <p:nvGrpSpPr>
        <p:cNvPr id="1" name=""/>
        <p:cNvGrpSpPr/>
        <p:nvPr/>
      </p:nvGrpSpPr>
      <p:grpSpPr>
        <a:xfrm>
          <a:off x="0" y="0"/>
          <a:ext cx="0" cy="0"/>
          <a:chOff x="0" y="0"/>
          <a:chExt cx="0" cy="0"/>
        </a:xfrm>
      </p:grpSpPr>
      <p:sp>
        <p:nvSpPr>
          <p:cNvPr id="249" name="Rectangle"/>
          <p:cNvSpPr/>
          <p:nvPr/>
        </p:nvSpPr>
        <p:spPr>
          <a:xfrm>
            <a:off x="-2" y="6858000"/>
            <a:ext cx="24384002" cy="6858025"/>
          </a:xfrm>
          <a:prstGeom prst="rect">
            <a:avLst/>
          </a:prstGeom>
          <a:solidFill>
            <a:srgbClr val="FFFFFF"/>
          </a:solidFill>
          <a:ln w="12700">
            <a:miter lim="400000"/>
          </a:ln>
          <a:effectLst>
            <a:outerShdw blurRad="63500" dist="128101" dir="7200000" rotWithShape="0">
              <a:srgbClr val="000000">
                <a:alpha val="20000"/>
              </a:srgbClr>
            </a:outerShdw>
          </a:effectLst>
        </p:spPr>
        <p:txBody>
          <a:bodyPr lIns="50800" tIns="50800" rIns="50800" bIns="50800" anchor="ctr"/>
          <a:lstStyle/>
          <a:p>
            <a:endParaRPr/>
          </a:p>
        </p:txBody>
      </p:sp>
      <p:sp>
        <p:nvSpPr>
          <p:cNvPr id="250"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251"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252" name="Rectangle"/>
          <p:cNvSpPr/>
          <p:nvPr/>
        </p:nvSpPr>
        <p:spPr>
          <a:xfrm>
            <a:off x="-2" y="8636000"/>
            <a:ext cx="24384002" cy="5080000"/>
          </a:xfrm>
          <a:prstGeom prst="rect">
            <a:avLst/>
          </a:prstGeom>
          <a:solidFill>
            <a:srgbClr val="FFFFFF"/>
          </a:solidFill>
          <a:ln w="12700">
            <a:miter lim="400000"/>
          </a:ln>
          <a:effectLst>
            <a:outerShdw blurRad="63500" dist="128101" dir="7200000" rotWithShape="0">
              <a:srgbClr val="000000">
                <a:alpha val="20000"/>
              </a:srgbClr>
            </a:outerShdw>
          </a:effectLst>
        </p:spPr>
        <p:txBody>
          <a:bodyPr lIns="50800" tIns="50800" rIns="50800" bIns="50800" anchor="ctr"/>
          <a:lstStyle/>
          <a:p>
            <a:endParaRPr/>
          </a:p>
        </p:txBody>
      </p:sp>
      <p:sp>
        <p:nvSpPr>
          <p:cNvPr id="253" name="Item 1…"/>
          <p:cNvSpPr>
            <a:spLocks noGrp="1"/>
          </p:cNvSpPr>
          <p:nvPr>
            <p:ph type="body" sz="quarter" idx="13"/>
          </p:nvPr>
        </p:nvSpPr>
        <p:spPr>
          <a:xfrm>
            <a:off x="2036245" y="6094152"/>
            <a:ext cx="6101819" cy="6353696"/>
          </a:xfrm>
          <a:prstGeom prst="rect">
            <a:avLst/>
          </a:prstGeom>
          <a:solidFill>
            <a:srgbClr val="FFFFFF"/>
          </a:solidFill>
          <a:effectLst>
            <a:outerShdw blurRad="127000" dist="191755" dir="7200000" rotWithShape="0">
              <a:srgbClr val="000000">
                <a:alpha val="20000"/>
              </a:srgbClr>
            </a:outerShdw>
          </a:effectLst>
        </p:spPr>
        <p:txBody>
          <a:bodyPr>
            <a:noAutofit/>
          </a:bodyPr>
          <a:lstStyle/>
          <a:p>
            <a:pPr marL="0" indent="0" algn="ctr">
              <a:spcBef>
                <a:spcPts val="1000"/>
              </a:spcBef>
              <a:buSzTx/>
              <a:buNone/>
              <a:defRPr>
                <a:solidFill>
                  <a:srgbClr val="2B3134"/>
                </a:solidFill>
              </a:defRPr>
            </a:pPr>
            <a:r>
              <a:t>Item 1</a:t>
            </a:r>
          </a:p>
          <a:p>
            <a:pPr marL="0" indent="0" algn="ctr">
              <a:spcBef>
                <a:spcPts val="1000"/>
              </a:spcBef>
              <a:buSzTx/>
              <a:buNone/>
              <a:defRPr>
                <a:solidFill>
                  <a:srgbClr val="2B3134"/>
                </a:solidFill>
              </a:defRPr>
            </a:pPr>
            <a:r>
              <a:t>Item 2</a:t>
            </a:r>
          </a:p>
          <a:p>
            <a:pPr marL="0" indent="0" algn="ctr">
              <a:spcBef>
                <a:spcPts val="1000"/>
              </a:spcBef>
              <a:buSzTx/>
              <a:buNone/>
              <a:defRPr>
                <a:solidFill>
                  <a:srgbClr val="2B3134"/>
                </a:solidFill>
              </a:defRPr>
            </a:pPr>
            <a:r>
              <a:t>Item 3</a:t>
            </a:r>
          </a:p>
          <a:p>
            <a:pPr marL="0" indent="0" algn="ctr">
              <a:spcBef>
                <a:spcPts val="1000"/>
              </a:spcBef>
              <a:buSzTx/>
              <a:buNone/>
              <a:defRPr>
                <a:solidFill>
                  <a:srgbClr val="2B3134"/>
                </a:solidFill>
              </a:defRPr>
            </a:pPr>
            <a:r>
              <a:t>Item 4</a:t>
            </a:r>
          </a:p>
          <a:p>
            <a:pPr marL="0" indent="0" algn="ctr">
              <a:spcBef>
                <a:spcPts val="1000"/>
              </a:spcBef>
              <a:buSzTx/>
              <a:buNone/>
              <a:defRPr>
                <a:solidFill>
                  <a:srgbClr val="2B3134"/>
                </a:solidFill>
              </a:defRPr>
            </a:pPr>
            <a:r>
              <a:t>(Or put an image here)</a:t>
            </a:r>
          </a:p>
        </p:txBody>
      </p:sp>
      <p:sp>
        <p:nvSpPr>
          <p:cNvPr id="254" name="ITEM"/>
          <p:cNvSpPr>
            <a:spLocks noGrp="1"/>
          </p:cNvSpPr>
          <p:nvPr>
            <p:ph type="body" sz="quarter" idx="14"/>
          </p:nvPr>
        </p:nvSpPr>
        <p:spPr>
          <a:xfrm>
            <a:off x="2036245" y="4824152"/>
            <a:ext cx="6101819" cy="1270001"/>
          </a:xfrm>
          <a:prstGeom prst="rect">
            <a:avLst/>
          </a:prstGeom>
          <a:solidFill>
            <a:srgbClr val="F94877"/>
          </a:solidFill>
        </p:spPr>
        <p:txBody>
          <a:bodyPr>
            <a:noAutofit/>
          </a:bodyPr>
          <a:lstStyle>
            <a:lvl1pPr marL="0" indent="0" algn="ctr">
              <a:spcBef>
                <a:spcPts val="0"/>
              </a:spcBef>
              <a:buSzTx/>
              <a:buNone/>
              <a:defRPr sz="3000" cap="all" spc="-90">
                <a:latin typeface="BrownPro-Bold"/>
                <a:ea typeface="BrownPro-Bold"/>
                <a:cs typeface="BrownPro-Bold"/>
                <a:sym typeface="BrownPro-Bold"/>
              </a:defRPr>
            </a:lvl1pPr>
          </a:lstStyle>
          <a:p>
            <a:r>
              <a:t>ITEM</a:t>
            </a:r>
          </a:p>
        </p:txBody>
      </p:sp>
      <p:sp>
        <p:nvSpPr>
          <p:cNvPr id="255" name="Item 1…"/>
          <p:cNvSpPr>
            <a:spLocks noGrp="1"/>
          </p:cNvSpPr>
          <p:nvPr>
            <p:ph type="body" sz="quarter" idx="15"/>
          </p:nvPr>
        </p:nvSpPr>
        <p:spPr>
          <a:xfrm>
            <a:off x="9141090" y="6094152"/>
            <a:ext cx="6101820" cy="6353696"/>
          </a:xfrm>
          <a:prstGeom prst="rect">
            <a:avLst/>
          </a:prstGeom>
          <a:solidFill>
            <a:srgbClr val="FFFFFF"/>
          </a:solidFill>
          <a:effectLst>
            <a:outerShdw blurRad="127000" dist="191755" dir="7200000" rotWithShape="0">
              <a:srgbClr val="000000">
                <a:alpha val="20000"/>
              </a:srgbClr>
            </a:outerShdw>
          </a:effectLst>
        </p:spPr>
        <p:txBody>
          <a:bodyPr>
            <a:noAutofit/>
          </a:bodyPr>
          <a:lstStyle/>
          <a:p>
            <a:pPr marL="0" indent="0" algn="ctr">
              <a:spcBef>
                <a:spcPts val="1000"/>
              </a:spcBef>
              <a:buSzTx/>
              <a:buNone/>
              <a:defRPr>
                <a:solidFill>
                  <a:srgbClr val="2B3134"/>
                </a:solidFill>
              </a:defRPr>
            </a:pPr>
            <a:r>
              <a:t>Item 1</a:t>
            </a:r>
          </a:p>
          <a:p>
            <a:pPr marL="0" indent="0" algn="ctr">
              <a:spcBef>
                <a:spcPts val="1000"/>
              </a:spcBef>
              <a:buSzTx/>
              <a:buNone/>
              <a:defRPr>
                <a:solidFill>
                  <a:srgbClr val="2B3134"/>
                </a:solidFill>
              </a:defRPr>
            </a:pPr>
            <a:r>
              <a:t>Item 2</a:t>
            </a:r>
          </a:p>
          <a:p>
            <a:pPr marL="0" indent="0" algn="ctr">
              <a:spcBef>
                <a:spcPts val="1000"/>
              </a:spcBef>
              <a:buSzTx/>
              <a:buNone/>
              <a:defRPr>
                <a:solidFill>
                  <a:srgbClr val="2B3134"/>
                </a:solidFill>
              </a:defRPr>
            </a:pPr>
            <a:r>
              <a:t>Item 3</a:t>
            </a:r>
          </a:p>
          <a:p>
            <a:pPr marL="0" indent="0" algn="ctr">
              <a:spcBef>
                <a:spcPts val="1000"/>
              </a:spcBef>
              <a:buSzTx/>
              <a:buNone/>
              <a:defRPr>
                <a:solidFill>
                  <a:srgbClr val="2B3134"/>
                </a:solidFill>
              </a:defRPr>
            </a:pPr>
            <a:r>
              <a:t>Item 4</a:t>
            </a:r>
          </a:p>
          <a:p>
            <a:pPr marL="0" indent="0" algn="ctr">
              <a:spcBef>
                <a:spcPts val="1000"/>
              </a:spcBef>
              <a:buSzTx/>
              <a:buNone/>
              <a:defRPr>
                <a:solidFill>
                  <a:srgbClr val="2B3134"/>
                </a:solidFill>
              </a:defRPr>
            </a:pPr>
            <a:r>
              <a:t>(Or put an image here)</a:t>
            </a:r>
          </a:p>
        </p:txBody>
      </p:sp>
      <p:sp>
        <p:nvSpPr>
          <p:cNvPr id="256" name="ITEM"/>
          <p:cNvSpPr>
            <a:spLocks noGrp="1"/>
          </p:cNvSpPr>
          <p:nvPr>
            <p:ph type="body" sz="quarter" idx="16"/>
          </p:nvPr>
        </p:nvSpPr>
        <p:spPr>
          <a:xfrm>
            <a:off x="9141090" y="4824152"/>
            <a:ext cx="6101820" cy="1270001"/>
          </a:xfrm>
          <a:prstGeom prst="rect">
            <a:avLst/>
          </a:prstGeom>
          <a:solidFill>
            <a:srgbClr val="F94877"/>
          </a:solidFill>
        </p:spPr>
        <p:txBody>
          <a:bodyPr>
            <a:noAutofit/>
          </a:bodyPr>
          <a:lstStyle>
            <a:lvl1pPr marL="0" indent="0" algn="ctr">
              <a:spcBef>
                <a:spcPts val="0"/>
              </a:spcBef>
              <a:buSzTx/>
              <a:buNone/>
              <a:defRPr sz="3000" cap="all" spc="-90">
                <a:latin typeface="BrownPro-Bold"/>
                <a:ea typeface="BrownPro-Bold"/>
                <a:cs typeface="BrownPro-Bold"/>
                <a:sym typeface="BrownPro-Bold"/>
              </a:defRPr>
            </a:lvl1pPr>
          </a:lstStyle>
          <a:p>
            <a:r>
              <a:t>ITEM</a:t>
            </a:r>
          </a:p>
        </p:txBody>
      </p:sp>
      <p:sp>
        <p:nvSpPr>
          <p:cNvPr id="257" name="Item 1…"/>
          <p:cNvSpPr>
            <a:spLocks noGrp="1"/>
          </p:cNvSpPr>
          <p:nvPr>
            <p:ph type="body" sz="quarter" idx="17"/>
          </p:nvPr>
        </p:nvSpPr>
        <p:spPr>
          <a:xfrm>
            <a:off x="16245935" y="6094152"/>
            <a:ext cx="6101819" cy="6353696"/>
          </a:xfrm>
          <a:prstGeom prst="rect">
            <a:avLst/>
          </a:prstGeom>
          <a:solidFill>
            <a:srgbClr val="FFFFFF"/>
          </a:solidFill>
          <a:effectLst>
            <a:outerShdw blurRad="127000" dist="191755" dir="7200000" rotWithShape="0">
              <a:srgbClr val="000000">
                <a:alpha val="20000"/>
              </a:srgbClr>
            </a:outerShdw>
          </a:effectLst>
        </p:spPr>
        <p:txBody>
          <a:bodyPr>
            <a:noAutofit/>
          </a:bodyPr>
          <a:lstStyle/>
          <a:p>
            <a:pPr marL="0" indent="0" algn="ctr">
              <a:spcBef>
                <a:spcPts val="1000"/>
              </a:spcBef>
              <a:buSzTx/>
              <a:buNone/>
              <a:defRPr>
                <a:solidFill>
                  <a:srgbClr val="2B3134"/>
                </a:solidFill>
              </a:defRPr>
            </a:pPr>
            <a:r>
              <a:t>Item 1</a:t>
            </a:r>
          </a:p>
          <a:p>
            <a:pPr marL="0" indent="0" algn="ctr">
              <a:spcBef>
                <a:spcPts val="1000"/>
              </a:spcBef>
              <a:buSzTx/>
              <a:buNone/>
              <a:defRPr>
                <a:solidFill>
                  <a:srgbClr val="2B3134"/>
                </a:solidFill>
              </a:defRPr>
            </a:pPr>
            <a:r>
              <a:t>Item 2</a:t>
            </a:r>
          </a:p>
          <a:p>
            <a:pPr marL="0" indent="0" algn="ctr">
              <a:spcBef>
                <a:spcPts val="1000"/>
              </a:spcBef>
              <a:buSzTx/>
              <a:buNone/>
              <a:defRPr>
                <a:solidFill>
                  <a:srgbClr val="2B3134"/>
                </a:solidFill>
              </a:defRPr>
            </a:pPr>
            <a:r>
              <a:t>Item 3</a:t>
            </a:r>
          </a:p>
          <a:p>
            <a:pPr marL="0" indent="0" algn="ctr">
              <a:spcBef>
                <a:spcPts val="1000"/>
              </a:spcBef>
              <a:buSzTx/>
              <a:buNone/>
              <a:defRPr>
                <a:solidFill>
                  <a:srgbClr val="2B3134"/>
                </a:solidFill>
              </a:defRPr>
            </a:pPr>
            <a:r>
              <a:t>Item 4</a:t>
            </a:r>
          </a:p>
          <a:p>
            <a:pPr marL="0" indent="0" algn="ctr">
              <a:spcBef>
                <a:spcPts val="1000"/>
              </a:spcBef>
              <a:buSzTx/>
              <a:buNone/>
              <a:defRPr>
                <a:solidFill>
                  <a:srgbClr val="2B3134"/>
                </a:solidFill>
              </a:defRPr>
            </a:pPr>
            <a:r>
              <a:t>(Or put an image here)</a:t>
            </a:r>
          </a:p>
        </p:txBody>
      </p:sp>
      <p:sp>
        <p:nvSpPr>
          <p:cNvPr id="258" name="ITEM"/>
          <p:cNvSpPr>
            <a:spLocks noGrp="1"/>
          </p:cNvSpPr>
          <p:nvPr>
            <p:ph type="body" sz="quarter" idx="18"/>
          </p:nvPr>
        </p:nvSpPr>
        <p:spPr>
          <a:xfrm>
            <a:off x="16245935" y="4824152"/>
            <a:ext cx="6101819" cy="1270001"/>
          </a:xfrm>
          <a:prstGeom prst="rect">
            <a:avLst/>
          </a:prstGeom>
          <a:solidFill>
            <a:srgbClr val="F94877"/>
          </a:solidFill>
        </p:spPr>
        <p:txBody>
          <a:bodyPr>
            <a:noAutofit/>
          </a:bodyPr>
          <a:lstStyle>
            <a:lvl1pPr marL="0" indent="0" algn="ctr">
              <a:spcBef>
                <a:spcPts val="0"/>
              </a:spcBef>
              <a:buSzTx/>
              <a:buNone/>
              <a:defRPr sz="3000" cap="all" spc="-90">
                <a:latin typeface="BrownPro-Bold"/>
                <a:ea typeface="BrownPro-Bold"/>
                <a:cs typeface="BrownPro-Bold"/>
                <a:sym typeface="BrownPro-Bold"/>
              </a:defRPr>
            </a:lvl1pPr>
          </a:lstStyle>
          <a:p>
            <a:r>
              <a:t>ITEM</a:t>
            </a:r>
          </a:p>
        </p:txBody>
      </p:sp>
      <p:sp>
        <p:nvSpPr>
          <p:cNvPr id="259" name="A Headline Here"/>
          <p:cNvSpPr txBox="1">
            <a:spLocks noGrp="1"/>
          </p:cNvSpPr>
          <p:nvPr>
            <p:ph type="body" sz="quarter" idx="19"/>
          </p:nvPr>
        </p:nvSpPr>
        <p:spPr>
          <a:xfrm>
            <a:off x="9796002" y="1524000"/>
            <a:ext cx="4737101" cy="876300"/>
          </a:xfrm>
          <a:prstGeom prst="rect">
            <a:avLst/>
          </a:prstGeom>
        </p:spPr>
        <p:txBody>
          <a:bodyPr wrap="none" anchor="t"/>
          <a:lstStyle>
            <a:lvl1pPr marL="0" indent="0" algn="ctr">
              <a:spcBef>
                <a:spcPts val="0"/>
              </a:spcBef>
              <a:buSzTx/>
              <a:buNone/>
              <a:defRPr sz="5000" spc="-150">
                <a:latin typeface="BrownPro-Bold"/>
                <a:ea typeface="BrownPro-Bold"/>
                <a:cs typeface="BrownPro-Bold"/>
                <a:sym typeface="BrownPro-Bold"/>
              </a:defRPr>
            </a:lvl1pPr>
          </a:lstStyle>
          <a:p>
            <a:r>
              <a:t>A Headline Here</a:t>
            </a:r>
          </a:p>
        </p:txBody>
      </p:sp>
      <p:sp>
        <p:nvSpPr>
          <p:cNvPr id="260" name="Once there was a way, to get back homeward. Once there was a way to get back home. Sleep pretty darling do not cry, and I will sing a lullaby."/>
          <p:cNvSpPr txBox="1">
            <a:spLocks noGrp="1"/>
          </p:cNvSpPr>
          <p:nvPr>
            <p:ph type="body" sz="quarter" idx="20"/>
          </p:nvPr>
        </p:nvSpPr>
        <p:spPr>
          <a:xfrm>
            <a:off x="4116740" y="2540000"/>
            <a:ext cx="16150520" cy="1219200"/>
          </a:xfrm>
          <a:prstGeom prst="rect">
            <a:avLst/>
          </a:prstGeom>
        </p:spPr>
        <p:txBody>
          <a:bodyPr anchor="t"/>
          <a:lstStyle>
            <a:lvl1pPr marL="0" indent="0" algn="ctr">
              <a:buSzTx/>
              <a:buNone/>
              <a:defRPr sz="3600" spc="-107"/>
            </a:lvl1pPr>
          </a:lstStyle>
          <a:p>
            <a:r>
              <a:t>Once there was a way, to get back homeward. Once there was a way to get back home. Sleep pretty darling do not cry, and I will sing a lullaby. </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Split">
    <p:bg>
      <p:bgPr>
        <a:gradFill flip="none" rotWithShape="1">
          <a:gsLst>
            <a:gs pos="0">
              <a:srgbClr val="F94878"/>
            </a:gs>
            <a:gs pos="0">
              <a:srgbClr val="7D2D5B"/>
            </a:gs>
            <a:gs pos="100000">
              <a:srgbClr val="00113D"/>
            </a:gs>
          </a:gsLst>
          <a:lin ang="14400000" scaled="0"/>
        </a:gradFill>
        <a:effectLst/>
      </p:bgPr>
    </p:bg>
    <p:spTree>
      <p:nvGrpSpPr>
        <p:cNvPr id="1" name=""/>
        <p:cNvGrpSpPr/>
        <p:nvPr/>
      </p:nvGrpSpPr>
      <p:grpSpPr>
        <a:xfrm>
          <a:off x="0" y="0"/>
          <a:ext cx="0" cy="0"/>
          <a:chOff x="0" y="0"/>
          <a:chExt cx="0" cy="0"/>
        </a:xfrm>
      </p:grpSpPr>
      <p:sp>
        <p:nvSpPr>
          <p:cNvPr id="267" name="Rectangle"/>
          <p:cNvSpPr/>
          <p:nvPr/>
        </p:nvSpPr>
        <p:spPr>
          <a:xfrm>
            <a:off x="-2" y="6858000"/>
            <a:ext cx="24384002" cy="6858025"/>
          </a:xfrm>
          <a:prstGeom prst="rect">
            <a:avLst/>
          </a:prstGeom>
          <a:solidFill>
            <a:srgbClr val="FFFFFF"/>
          </a:solidFill>
          <a:ln w="12700">
            <a:miter lim="400000"/>
          </a:ln>
          <a:effectLst>
            <a:outerShdw blurRad="63500" dist="128101" dir="7200000" rotWithShape="0">
              <a:srgbClr val="000000">
                <a:alpha val="20000"/>
              </a:srgbClr>
            </a:outerShdw>
          </a:effectLst>
        </p:spPr>
        <p:txBody>
          <a:bodyPr lIns="50800" tIns="50800" rIns="50800" bIns="50800" anchor="ctr"/>
          <a:lstStyle/>
          <a:p>
            <a:endParaRPr/>
          </a:p>
        </p:txBody>
      </p:sp>
      <p:sp>
        <p:nvSpPr>
          <p:cNvPr id="268" name="Slide Number"/>
          <p:cNvSpPr>
            <a:spLocks noGrp="1"/>
          </p:cNvSpPr>
          <p:nvPr>
            <p:ph type="sldNum" sz="quarter" idx="2"/>
          </p:nvPr>
        </p:nvSpPr>
        <p:spPr>
          <a:prstGeom prst="rect">
            <a:avLst/>
          </a:prstGeom>
        </p:spPr>
        <p:txBody>
          <a:bodyPr/>
          <a:lstStyle/>
          <a:p>
            <a:fld id="{86CB4B4D-7CA3-9044-876B-883B54F8677D}" type="slidenum">
              <a:t>‹#›</a:t>
            </a:fld>
            <a:endParaRPr/>
          </a:p>
        </p:txBody>
      </p:sp>
      <p:sp>
        <p:nvSpPr>
          <p:cNvPr id="269" name="Item 1…"/>
          <p:cNvSpPr>
            <a:spLocks noGrp="1"/>
          </p:cNvSpPr>
          <p:nvPr>
            <p:ph type="body" sz="quarter" idx="13"/>
          </p:nvPr>
        </p:nvSpPr>
        <p:spPr>
          <a:xfrm>
            <a:off x="16281999" y="4318000"/>
            <a:ext cx="6101820" cy="6353696"/>
          </a:xfrm>
          <a:prstGeom prst="rect">
            <a:avLst/>
          </a:prstGeom>
          <a:solidFill>
            <a:srgbClr val="FFFFFF"/>
          </a:solidFill>
          <a:effectLst>
            <a:outerShdw blurRad="127000" dist="191755" dir="7200000" rotWithShape="0">
              <a:srgbClr val="000000">
                <a:alpha val="20000"/>
              </a:srgbClr>
            </a:outerShdw>
          </a:effectLst>
        </p:spPr>
        <p:txBody>
          <a:bodyPr>
            <a:noAutofit/>
          </a:bodyPr>
          <a:lstStyle/>
          <a:p>
            <a:pPr marL="0" indent="0" algn="ctr">
              <a:spcBef>
                <a:spcPts val="1000"/>
              </a:spcBef>
              <a:buSzTx/>
              <a:buNone/>
              <a:defRPr>
                <a:solidFill>
                  <a:srgbClr val="2B3134"/>
                </a:solidFill>
              </a:defRPr>
            </a:pPr>
            <a:r>
              <a:t>Item 1</a:t>
            </a:r>
          </a:p>
          <a:p>
            <a:pPr marL="0" indent="0" algn="ctr">
              <a:spcBef>
                <a:spcPts val="1000"/>
              </a:spcBef>
              <a:buSzTx/>
              <a:buNone/>
              <a:defRPr>
                <a:solidFill>
                  <a:srgbClr val="2B3134"/>
                </a:solidFill>
              </a:defRPr>
            </a:pPr>
            <a:r>
              <a:t>Item 2</a:t>
            </a:r>
          </a:p>
          <a:p>
            <a:pPr marL="0" indent="0" algn="ctr">
              <a:spcBef>
                <a:spcPts val="1000"/>
              </a:spcBef>
              <a:buSzTx/>
              <a:buNone/>
              <a:defRPr>
                <a:solidFill>
                  <a:srgbClr val="2B3134"/>
                </a:solidFill>
              </a:defRPr>
            </a:pPr>
            <a:r>
              <a:t>Item 3</a:t>
            </a:r>
          </a:p>
          <a:p>
            <a:pPr marL="0" indent="0" algn="ctr">
              <a:spcBef>
                <a:spcPts val="1000"/>
              </a:spcBef>
              <a:buSzTx/>
              <a:buNone/>
              <a:defRPr>
                <a:solidFill>
                  <a:srgbClr val="2B3134"/>
                </a:solidFill>
              </a:defRPr>
            </a:pPr>
            <a:r>
              <a:t>Item 4</a:t>
            </a:r>
          </a:p>
          <a:p>
            <a:pPr marL="0" indent="0" algn="ctr">
              <a:spcBef>
                <a:spcPts val="1000"/>
              </a:spcBef>
              <a:buSzTx/>
              <a:buNone/>
              <a:defRPr>
                <a:solidFill>
                  <a:srgbClr val="2B3134"/>
                </a:solidFill>
              </a:defRPr>
            </a:pPr>
            <a:r>
              <a:t>(Or put an image here)</a:t>
            </a:r>
          </a:p>
        </p:txBody>
      </p:sp>
      <p:sp>
        <p:nvSpPr>
          <p:cNvPr id="270" name="TITLE"/>
          <p:cNvSpPr>
            <a:spLocks noGrp="1"/>
          </p:cNvSpPr>
          <p:nvPr>
            <p:ph type="body" sz="quarter" idx="14"/>
          </p:nvPr>
        </p:nvSpPr>
        <p:spPr>
          <a:xfrm>
            <a:off x="16281999" y="3048000"/>
            <a:ext cx="6101820" cy="1270000"/>
          </a:xfrm>
          <a:prstGeom prst="rect">
            <a:avLst/>
          </a:prstGeom>
          <a:solidFill>
            <a:srgbClr val="F94877"/>
          </a:solidFill>
        </p:spPr>
        <p:txBody>
          <a:bodyPr>
            <a:noAutofit/>
          </a:bodyPr>
          <a:lstStyle>
            <a:lvl1pPr marL="0" indent="0" algn="ctr">
              <a:spcBef>
                <a:spcPts val="0"/>
              </a:spcBef>
              <a:buSzTx/>
              <a:buNone/>
              <a:defRPr sz="3000" cap="all" spc="0">
                <a:latin typeface="BrownPro-Bold"/>
                <a:ea typeface="BrownPro-Bold"/>
                <a:cs typeface="BrownPro-Bold"/>
                <a:sym typeface="BrownPro-Bold"/>
              </a:defRPr>
            </a:lvl1pPr>
          </a:lstStyle>
          <a:p>
            <a:r>
              <a:t>TITLE</a:t>
            </a:r>
          </a:p>
        </p:txBody>
      </p:sp>
      <p:pic>
        <p:nvPicPr>
          <p:cNvPr id="271"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272" name="A Headline Here"/>
          <p:cNvSpPr txBox="1">
            <a:spLocks noGrp="1"/>
          </p:cNvSpPr>
          <p:nvPr>
            <p:ph type="body" sz="quarter" idx="15"/>
          </p:nvPr>
        </p:nvSpPr>
        <p:spPr>
          <a:xfrm>
            <a:off x="2029972" y="1905000"/>
            <a:ext cx="8109147" cy="876300"/>
          </a:xfrm>
          <a:prstGeom prst="rect">
            <a:avLst/>
          </a:prstGeom>
        </p:spPr>
        <p:txBody>
          <a:bodyPr anchor="t"/>
          <a:lstStyle>
            <a:lvl1pPr marL="0" indent="0">
              <a:spcBef>
                <a:spcPts val="0"/>
              </a:spcBef>
              <a:buSzTx/>
              <a:buNone/>
              <a:defRPr sz="5000" spc="-150">
                <a:latin typeface="BrownPro-Bold"/>
                <a:ea typeface="BrownPro-Bold"/>
                <a:cs typeface="BrownPro-Bold"/>
                <a:sym typeface="BrownPro-Bold"/>
              </a:defRPr>
            </a:lvl1pPr>
          </a:lstStyle>
          <a:p>
            <a:r>
              <a:t>A Headline Here</a:t>
            </a:r>
          </a:p>
        </p:txBody>
      </p:sp>
      <p:sp>
        <p:nvSpPr>
          <p:cNvPr id="273" name="A brave man tells the truth. A wise man’s tools are analogies and proverbs. A woman holds her tongue, knowing silence will speak for her."/>
          <p:cNvSpPr txBox="1">
            <a:spLocks noGrp="1"/>
          </p:cNvSpPr>
          <p:nvPr>
            <p:ph type="body" sz="quarter" idx="16"/>
          </p:nvPr>
        </p:nvSpPr>
        <p:spPr>
          <a:xfrm>
            <a:off x="2029972" y="2794000"/>
            <a:ext cx="8109147" cy="2336800"/>
          </a:xfrm>
          <a:prstGeom prst="rect">
            <a:avLst/>
          </a:prstGeom>
        </p:spPr>
        <p:txBody>
          <a:bodyPr anchor="t"/>
          <a:lstStyle>
            <a:lvl1pPr marL="0" indent="0">
              <a:spcBef>
                <a:spcPts val="0"/>
              </a:spcBef>
              <a:buSzTx/>
              <a:buNone/>
              <a:defRPr sz="3600" spc="-107"/>
            </a:lvl1pPr>
          </a:lstStyle>
          <a:p>
            <a:r>
              <a:t>A brave man tells the truth. A wise man’s tools are analogies and proverbs. A woman holds her tongue, knowing silence will speak for her.  </a:t>
            </a:r>
          </a:p>
        </p:txBody>
      </p:sp>
      <p:sp>
        <p:nvSpPr>
          <p:cNvPr id="274" name="Secondary Headline Here"/>
          <p:cNvSpPr txBox="1">
            <a:spLocks noGrp="1"/>
          </p:cNvSpPr>
          <p:nvPr>
            <p:ph type="body" sz="quarter" idx="17"/>
          </p:nvPr>
        </p:nvSpPr>
        <p:spPr>
          <a:xfrm>
            <a:off x="2029972" y="7874000"/>
            <a:ext cx="8109147" cy="711200"/>
          </a:xfrm>
          <a:prstGeom prst="rect">
            <a:avLst/>
          </a:prstGeom>
        </p:spPr>
        <p:txBody>
          <a:bodyPr anchor="t"/>
          <a:lstStyle>
            <a:lvl1pPr marL="0" indent="0">
              <a:spcBef>
                <a:spcPts val="0"/>
              </a:spcBef>
              <a:buSzTx/>
              <a:buNone/>
              <a:defRPr>
                <a:solidFill>
                  <a:srgbClr val="2B3134"/>
                </a:solidFill>
                <a:latin typeface="BrownPro-Bold"/>
                <a:ea typeface="BrownPro-Bold"/>
                <a:cs typeface="BrownPro-Bold"/>
                <a:sym typeface="BrownPro-Bold"/>
              </a:defRPr>
            </a:lvl1pPr>
          </a:lstStyle>
          <a:p>
            <a:r>
              <a:t>Secondary Headline Here</a:t>
            </a:r>
          </a:p>
        </p:txBody>
      </p:sp>
      <p:sp>
        <p:nvSpPr>
          <p:cNvPr id="275" name="A brave man tells the truth. A wise man’s tools are analogies and proverbs. A woman holds her tongue, knowing silence will speak for her."/>
          <p:cNvSpPr txBox="1">
            <a:spLocks noGrp="1"/>
          </p:cNvSpPr>
          <p:nvPr>
            <p:ph type="body" sz="quarter" idx="18"/>
          </p:nvPr>
        </p:nvSpPr>
        <p:spPr>
          <a:xfrm>
            <a:off x="2029972" y="8585200"/>
            <a:ext cx="8109147" cy="2336800"/>
          </a:xfrm>
          <a:prstGeom prst="rect">
            <a:avLst/>
          </a:prstGeom>
        </p:spPr>
        <p:txBody>
          <a:bodyPr anchor="t"/>
          <a:lstStyle>
            <a:lvl1pPr marL="0" indent="0">
              <a:spcBef>
                <a:spcPts val="0"/>
              </a:spcBef>
              <a:buSzTx/>
              <a:buNone/>
              <a:defRPr sz="3600" spc="-107">
                <a:solidFill>
                  <a:srgbClr val="2B3134"/>
                </a:solidFill>
              </a:defRPr>
            </a:lvl1pPr>
          </a:lstStyle>
          <a:p>
            <a:r>
              <a:t>A brave man tells the truth. A wise man’s tools are analogies and proverbs. A woman holds her tongue, knowing silence will speak for her.  </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Item &amp; Image">
    <p:spTree>
      <p:nvGrpSpPr>
        <p:cNvPr id="1" name=""/>
        <p:cNvGrpSpPr/>
        <p:nvPr/>
      </p:nvGrpSpPr>
      <p:grpSpPr>
        <a:xfrm>
          <a:off x="0" y="0"/>
          <a:ext cx="0" cy="0"/>
          <a:chOff x="0" y="0"/>
          <a:chExt cx="0" cy="0"/>
        </a:xfrm>
      </p:grpSpPr>
      <p:sp>
        <p:nvSpPr>
          <p:cNvPr id="282" name="Slide Number"/>
          <p:cNvSpPr>
            <a:spLocks noGrp="1"/>
          </p:cNvSpPr>
          <p:nvPr>
            <p:ph type="sldNum" sz="quarter" idx="2"/>
          </p:nvPr>
        </p:nvSpPr>
        <p:spPr>
          <a:prstGeom prst="rect">
            <a:avLst/>
          </a:prstGeom>
        </p:spPr>
        <p:txBody>
          <a:bodyPr/>
          <a:lstStyle/>
          <a:p>
            <a:fld id="{86CB4B4D-7CA3-9044-876B-883B54F8677D}" type="slidenum">
              <a:t>‹#›</a:t>
            </a:fld>
            <a:endParaRPr/>
          </a:p>
        </p:txBody>
      </p:sp>
      <p:sp>
        <p:nvSpPr>
          <p:cNvPr id="283" name="Item 1…"/>
          <p:cNvSpPr>
            <a:spLocks noGrp="1"/>
          </p:cNvSpPr>
          <p:nvPr>
            <p:ph type="body" sz="quarter" idx="13"/>
          </p:nvPr>
        </p:nvSpPr>
        <p:spPr>
          <a:xfrm>
            <a:off x="2036245" y="4316152"/>
            <a:ext cx="6101819" cy="6353696"/>
          </a:xfrm>
          <a:prstGeom prst="rect">
            <a:avLst/>
          </a:prstGeom>
          <a:solidFill>
            <a:srgbClr val="FFFFFF"/>
          </a:solidFill>
          <a:effectLst>
            <a:outerShdw blurRad="127000" dist="191755" dir="7200000" rotWithShape="0">
              <a:srgbClr val="000000">
                <a:alpha val="20000"/>
              </a:srgbClr>
            </a:outerShdw>
          </a:effectLst>
        </p:spPr>
        <p:txBody>
          <a:bodyPr>
            <a:noAutofit/>
          </a:bodyPr>
          <a:lstStyle/>
          <a:p>
            <a:pPr marL="0" indent="0" algn="ctr">
              <a:spcBef>
                <a:spcPts val="1000"/>
              </a:spcBef>
              <a:buSzTx/>
              <a:buNone/>
              <a:defRPr>
                <a:solidFill>
                  <a:srgbClr val="2B3134"/>
                </a:solidFill>
              </a:defRPr>
            </a:pPr>
            <a:r>
              <a:t>Item 1</a:t>
            </a:r>
          </a:p>
          <a:p>
            <a:pPr marL="0" indent="0" algn="ctr">
              <a:spcBef>
                <a:spcPts val="1000"/>
              </a:spcBef>
              <a:buSzTx/>
              <a:buNone/>
              <a:defRPr>
                <a:solidFill>
                  <a:srgbClr val="2B3134"/>
                </a:solidFill>
              </a:defRPr>
            </a:pPr>
            <a:r>
              <a:t>Item 2</a:t>
            </a:r>
          </a:p>
          <a:p>
            <a:pPr marL="0" indent="0" algn="ctr">
              <a:spcBef>
                <a:spcPts val="1000"/>
              </a:spcBef>
              <a:buSzTx/>
              <a:buNone/>
              <a:defRPr>
                <a:solidFill>
                  <a:srgbClr val="2B3134"/>
                </a:solidFill>
              </a:defRPr>
            </a:pPr>
            <a:r>
              <a:t>Item 3</a:t>
            </a:r>
          </a:p>
          <a:p>
            <a:pPr marL="0" indent="0" algn="ctr">
              <a:spcBef>
                <a:spcPts val="1000"/>
              </a:spcBef>
              <a:buSzTx/>
              <a:buNone/>
              <a:defRPr>
                <a:solidFill>
                  <a:srgbClr val="2B3134"/>
                </a:solidFill>
              </a:defRPr>
            </a:pPr>
            <a:r>
              <a:t>Item 4</a:t>
            </a:r>
          </a:p>
          <a:p>
            <a:pPr marL="0" indent="0" algn="ctr">
              <a:spcBef>
                <a:spcPts val="1000"/>
              </a:spcBef>
              <a:buSzTx/>
              <a:buNone/>
              <a:defRPr>
                <a:solidFill>
                  <a:srgbClr val="2B3134"/>
                </a:solidFill>
              </a:defRPr>
            </a:pPr>
            <a:r>
              <a:t>(Or put an image here)</a:t>
            </a:r>
          </a:p>
        </p:txBody>
      </p:sp>
      <p:sp>
        <p:nvSpPr>
          <p:cNvPr id="284" name="ITEM"/>
          <p:cNvSpPr>
            <a:spLocks noGrp="1"/>
          </p:cNvSpPr>
          <p:nvPr>
            <p:ph type="body" sz="quarter" idx="14"/>
          </p:nvPr>
        </p:nvSpPr>
        <p:spPr>
          <a:xfrm>
            <a:off x="2036245" y="3046152"/>
            <a:ext cx="6101819" cy="1270001"/>
          </a:xfrm>
          <a:prstGeom prst="rect">
            <a:avLst/>
          </a:prstGeom>
          <a:solidFill>
            <a:srgbClr val="F94877"/>
          </a:solidFill>
        </p:spPr>
        <p:txBody>
          <a:bodyPr>
            <a:noAutofit/>
          </a:bodyPr>
          <a:lstStyle>
            <a:lvl1pPr marL="0" indent="0" algn="ctr">
              <a:buSzTx/>
              <a:buNone/>
              <a:defRPr sz="3000" cap="all" spc="-90">
                <a:latin typeface="BrownPro-Bold"/>
                <a:ea typeface="BrownPro-Bold"/>
                <a:cs typeface="BrownPro-Bold"/>
                <a:sym typeface="BrownPro-Bold"/>
              </a:defRPr>
            </a:lvl1pPr>
          </a:lstStyle>
          <a:p>
            <a:r>
              <a:t>ITEM</a:t>
            </a:r>
          </a:p>
        </p:txBody>
      </p:sp>
      <p:pic>
        <p:nvPicPr>
          <p:cNvPr id="285"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ver copy 1">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10452041" y="5716307"/>
            <a:ext cx="3479918" cy="439724"/>
          </a:xfrm>
          <a:prstGeom prst="rect">
            <a:avLst/>
          </a:prstGeom>
          <a:ln w="12700">
            <a:miter lim="400000"/>
          </a:ln>
        </p:spPr>
      </p:pic>
      <p:sp>
        <p:nvSpPr>
          <p:cNvPr id="20" name="CLIENT NAME"/>
          <p:cNvSpPr txBox="1">
            <a:spLocks noGrp="1"/>
          </p:cNvSpPr>
          <p:nvPr>
            <p:ph type="body" sz="quarter" idx="13"/>
          </p:nvPr>
        </p:nvSpPr>
        <p:spPr>
          <a:xfrm>
            <a:off x="9759314" y="7524749"/>
            <a:ext cx="4865371" cy="1028701"/>
          </a:xfrm>
          <a:prstGeom prst="rect">
            <a:avLst/>
          </a:prstGeom>
        </p:spPr>
        <p:txBody>
          <a:bodyPr wrap="none"/>
          <a:lstStyle>
            <a:lvl1pPr marL="0" indent="0" algn="ctr">
              <a:spcBef>
                <a:spcPts val="0"/>
              </a:spcBef>
              <a:buSzTx/>
              <a:buNone/>
              <a:defRPr sz="6000" cap="all" spc="-180">
                <a:latin typeface="BrownPro-Bold"/>
                <a:ea typeface="BrownPro-Bold"/>
                <a:cs typeface="BrownPro-Bold"/>
                <a:sym typeface="BrownPro-Bold"/>
              </a:defRPr>
            </a:lvl1pPr>
          </a:lstStyle>
          <a:p>
            <a:r>
              <a:t>CLIENT NAME</a:t>
            </a:r>
          </a:p>
        </p:txBody>
      </p:sp>
      <p:sp>
        <p:nvSpPr>
          <p:cNvPr id="21" name="PRESENTATION NAME"/>
          <p:cNvSpPr txBox="1"/>
          <p:nvPr/>
        </p:nvSpPr>
        <p:spPr>
          <a:xfrm>
            <a:off x="7543037" y="6191250"/>
            <a:ext cx="9551925" cy="1333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rmAutofit/>
          </a:bodyPr>
          <a:lstStyle>
            <a:lvl1pPr algn="ctr">
              <a:spcBef>
                <a:spcPts val="0"/>
              </a:spcBef>
              <a:defRPr sz="8000" cap="all" spc="-239">
                <a:solidFill>
                  <a:srgbClr val="F94878"/>
                </a:solidFill>
              </a:defRPr>
            </a:lvl1pPr>
          </a:lstStyle>
          <a:p>
            <a:r>
              <a:t>PRESENTATION NAME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White / Dark">
    <p:bg>
      <p:bgPr>
        <a:solidFill>
          <a:srgbClr val="FFFFFF"/>
        </a:solidFill>
        <a:effectLst/>
      </p:bgPr>
    </p:bg>
    <p:spTree>
      <p:nvGrpSpPr>
        <p:cNvPr id="1" name=""/>
        <p:cNvGrpSpPr/>
        <p:nvPr/>
      </p:nvGrpSpPr>
      <p:grpSpPr>
        <a:xfrm>
          <a:off x="0" y="0"/>
          <a:ext cx="0" cy="0"/>
          <a:chOff x="0" y="0"/>
          <a:chExt cx="0" cy="0"/>
        </a:xfrm>
      </p:grpSpPr>
      <p:sp>
        <p:nvSpPr>
          <p:cNvPr id="292" name="Slide Number"/>
          <p:cNvSpPr>
            <a:spLocks noGrp="1"/>
          </p:cNvSpPr>
          <p:nvPr>
            <p:ph type="sldNum" sz="quarter" idx="2"/>
          </p:nvPr>
        </p:nvSpPr>
        <p:spPr>
          <a:prstGeom prst="rect">
            <a:avLst/>
          </a:prstGeom>
        </p:spPr>
        <p:txBody>
          <a:bodyPr/>
          <a:lstStyle/>
          <a:p>
            <a:fld id="{86CB4B4D-7CA3-9044-876B-883B54F8677D}" type="slidenum">
              <a:t>‹#›</a:t>
            </a:fld>
            <a:endParaRPr/>
          </a:p>
        </p:txBody>
      </p:sp>
      <p:sp>
        <p:nvSpPr>
          <p:cNvPr id="293" name="A Headline Here"/>
          <p:cNvSpPr txBox="1">
            <a:spLocks noGrp="1"/>
          </p:cNvSpPr>
          <p:nvPr>
            <p:ph type="body" sz="quarter" idx="13"/>
          </p:nvPr>
        </p:nvSpPr>
        <p:spPr>
          <a:xfrm>
            <a:off x="2029972" y="1905000"/>
            <a:ext cx="4737101" cy="876300"/>
          </a:xfrm>
          <a:prstGeom prst="rect">
            <a:avLst/>
          </a:prstGeom>
        </p:spPr>
        <p:txBody>
          <a:bodyPr wrap="none" anchor="t"/>
          <a:lstStyle>
            <a:lvl1pPr marL="0" indent="0">
              <a:spcBef>
                <a:spcPts val="0"/>
              </a:spcBef>
              <a:buSzTx/>
              <a:buNone/>
              <a:defRPr sz="5000" spc="-150">
                <a:solidFill>
                  <a:srgbClr val="F94877"/>
                </a:solidFill>
                <a:latin typeface="BrownPro-Bold"/>
                <a:ea typeface="BrownPro-Bold"/>
                <a:cs typeface="BrownPro-Bold"/>
                <a:sym typeface="BrownPro-Bold"/>
              </a:defRPr>
            </a:lvl1pPr>
          </a:lstStyle>
          <a:p>
            <a:r>
              <a:t>A Headline Here</a:t>
            </a:r>
          </a:p>
        </p:txBody>
      </p:sp>
      <p:sp>
        <p:nvSpPr>
          <p:cNvPr id="294" name="She packed my bags last night pre-flight. Zero hour nine AM. And I'm gonna be high as a kite by then.…"/>
          <p:cNvSpPr txBox="1">
            <a:spLocks noGrp="1"/>
          </p:cNvSpPr>
          <p:nvPr>
            <p:ph type="body" sz="half" idx="14"/>
          </p:nvPr>
        </p:nvSpPr>
        <p:spPr>
          <a:xfrm>
            <a:off x="2029972" y="2794000"/>
            <a:ext cx="9141697" cy="9042400"/>
          </a:xfrm>
          <a:prstGeom prst="rect">
            <a:avLst/>
          </a:prstGeom>
        </p:spPr>
        <p:txBody>
          <a:bodyPr anchor="t"/>
          <a:lstStyle/>
          <a:p>
            <a:pPr marL="0" indent="0">
              <a:spcBef>
                <a:spcPts val="0"/>
              </a:spcBef>
              <a:buSzTx/>
              <a:buNone/>
              <a:defRPr sz="3600" spc="-107">
                <a:solidFill>
                  <a:srgbClr val="2B3134"/>
                </a:solidFill>
              </a:defRPr>
            </a:pPr>
            <a:r>
              <a:t>She packed my bags last night pre-flight. Zero hour nine AM. And I'm gonna be high as a kite by then. </a:t>
            </a:r>
          </a:p>
          <a:p>
            <a:pPr marL="0" indent="0">
              <a:spcBef>
                <a:spcPts val="0"/>
              </a:spcBef>
              <a:buSzTx/>
              <a:buNone/>
              <a:defRPr sz="3600" spc="-107">
                <a:solidFill>
                  <a:srgbClr val="2B3134"/>
                </a:solidFill>
              </a:defRPr>
            </a:pPr>
            <a:endParaRPr/>
          </a:p>
          <a:p>
            <a:pPr marL="0" indent="0">
              <a:spcBef>
                <a:spcPts val="0"/>
              </a:spcBef>
              <a:buSzTx/>
              <a:buNone/>
              <a:defRPr sz="3600" spc="-107">
                <a:solidFill>
                  <a:srgbClr val="2B3134"/>
                </a:solidFill>
              </a:defRPr>
            </a:pPr>
            <a:r>
              <a:t>I miss the earth so much I miss my wife. It's lonely out in space. On such a timeless flight.</a:t>
            </a:r>
          </a:p>
          <a:p>
            <a:pPr marL="0" indent="0">
              <a:spcBef>
                <a:spcPts val="0"/>
              </a:spcBef>
              <a:buSzTx/>
              <a:buNone/>
              <a:defRPr sz="3600" spc="-107">
                <a:solidFill>
                  <a:srgbClr val="2B3134"/>
                </a:solidFill>
              </a:defRPr>
            </a:pPr>
            <a:r>
              <a:t>And I think it's gonna be a long long time. 'Till touch down brings me round again to find.I'm not the man they think I am at home. Oh no no no I'm a rocket man.</a:t>
            </a:r>
          </a:p>
          <a:p>
            <a:pPr marL="0" indent="0">
              <a:spcBef>
                <a:spcPts val="0"/>
              </a:spcBef>
              <a:buSzTx/>
              <a:buNone/>
              <a:defRPr sz="3600" spc="-107">
                <a:solidFill>
                  <a:srgbClr val="2B3134"/>
                </a:solidFill>
              </a:defRPr>
            </a:pPr>
            <a:endParaRPr/>
          </a:p>
          <a:p>
            <a:pPr marL="0" indent="0">
              <a:spcBef>
                <a:spcPts val="0"/>
              </a:spcBef>
              <a:buSzTx/>
              <a:buNone/>
              <a:defRPr sz="3600" spc="-107">
                <a:solidFill>
                  <a:srgbClr val="2B3134"/>
                </a:solidFill>
              </a:defRPr>
            </a:pPr>
            <a:r>
              <a:t>Rocket man burning out his fuse up here alone. And I think it's gonna be a long long time. 'Till touch down brings me round again to find, I’m not the man they think I am at home. Oh no no no I'm a rocket man.</a:t>
            </a:r>
          </a:p>
        </p:txBody>
      </p:sp>
      <p:pic>
        <p:nvPicPr>
          <p:cNvPr id="295" name="Image" descr="Image"/>
          <p:cNvPicPr>
            <a:picLocks noChangeAspect="1"/>
          </p:cNvPicPr>
          <p:nvPr/>
        </p:nvPicPr>
        <p:blipFill>
          <a:blip r:embed="rId2"/>
          <a:stretch>
            <a:fillRect/>
          </a:stretch>
        </p:blipFill>
        <p:spPr>
          <a:xfrm>
            <a:off x="1079599" y="759339"/>
            <a:ext cx="2412153" cy="304801"/>
          </a:xfrm>
          <a:prstGeom prst="rect">
            <a:avLst/>
          </a:prstGeom>
          <a:ln w="12700">
            <a:miter lim="400000"/>
          </a:ln>
        </p:spPr>
      </p:pic>
      <p:sp>
        <p:nvSpPr>
          <p:cNvPr id="296" name="Rectangle"/>
          <p:cNvSpPr/>
          <p:nvPr/>
        </p:nvSpPr>
        <p:spPr>
          <a:xfrm flipH="1">
            <a:off x="13202214" y="0"/>
            <a:ext cx="11181786" cy="13716001"/>
          </a:xfrm>
          <a:prstGeom prst="rect">
            <a:avLst/>
          </a:prstGeom>
          <a:gradFill>
            <a:gsLst>
              <a:gs pos="0">
                <a:srgbClr val="F94878"/>
              </a:gs>
              <a:gs pos="0">
                <a:srgbClr val="7D2D5B"/>
              </a:gs>
              <a:gs pos="64229">
                <a:srgbClr val="00113D"/>
              </a:gs>
            </a:gsLst>
            <a:path>
              <a:fillToRect l="-22457" t="123132" r="122457" b="-23132"/>
            </a:path>
          </a:gradFill>
          <a:ln w="12700">
            <a:miter lim="400000"/>
          </a:ln>
        </p:spPr>
        <p:txBody>
          <a:bodyPr lIns="50800" tIns="50800" rIns="50800" bIns="50800" anchor="ctr"/>
          <a:lstStyle/>
          <a:p>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Main White">
    <p:bg>
      <p:bgPr>
        <a:solidFill>
          <a:srgbClr val="FFFFFF"/>
        </a:solidFill>
        <a:effectLst/>
      </p:bgPr>
    </p:bg>
    <p:spTree>
      <p:nvGrpSpPr>
        <p:cNvPr id="1" name=""/>
        <p:cNvGrpSpPr/>
        <p:nvPr/>
      </p:nvGrpSpPr>
      <p:grpSpPr>
        <a:xfrm>
          <a:off x="0" y="0"/>
          <a:ext cx="0" cy="0"/>
          <a:chOff x="0" y="0"/>
          <a:chExt cx="0" cy="0"/>
        </a:xfrm>
      </p:grpSpPr>
      <p:sp>
        <p:nvSpPr>
          <p:cNvPr id="303"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304" name="Image" descr="Image"/>
          <p:cNvPicPr>
            <a:picLocks noChangeAspect="1"/>
          </p:cNvPicPr>
          <p:nvPr/>
        </p:nvPicPr>
        <p:blipFill>
          <a:blip r:embed="rId2"/>
          <a:stretch>
            <a:fillRect/>
          </a:stretch>
        </p:blipFill>
        <p:spPr>
          <a:xfrm>
            <a:off x="1079599" y="759339"/>
            <a:ext cx="2412153" cy="304801"/>
          </a:xfrm>
          <a:prstGeom prst="rect">
            <a:avLst/>
          </a:prstGeom>
          <a:ln w="12700">
            <a:miter lim="400000"/>
          </a:ln>
        </p:spPr>
      </p:pic>
      <p:sp>
        <p:nvSpPr>
          <p:cNvPr id="305" name="A Headline Here"/>
          <p:cNvSpPr txBox="1">
            <a:spLocks noGrp="1"/>
          </p:cNvSpPr>
          <p:nvPr>
            <p:ph type="body" sz="quarter" idx="13"/>
          </p:nvPr>
        </p:nvSpPr>
        <p:spPr>
          <a:xfrm>
            <a:off x="2029972" y="1905000"/>
            <a:ext cx="4737101" cy="876300"/>
          </a:xfrm>
          <a:prstGeom prst="rect">
            <a:avLst/>
          </a:prstGeom>
        </p:spPr>
        <p:txBody>
          <a:bodyPr wrap="none" anchor="t"/>
          <a:lstStyle>
            <a:lvl1pPr marL="0" indent="0">
              <a:spcBef>
                <a:spcPts val="0"/>
              </a:spcBef>
              <a:buSzTx/>
              <a:buNone/>
              <a:defRPr sz="5000" spc="-150">
                <a:solidFill>
                  <a:srgbClr val="F94877"/>
                </a:solidFill>
                <a:latin typeface="BrownPro-Bold"/>
                <a:ea typeface="BrownPro-Bold"/>
                <a:cs typeface="BrownPro-Bold"/>
                <a:sym typeface="BrownPro-Bold"/>
              </a:defRPr>
            </a:lvl1pPr>
          </a:lstStyle>
          <a:p>
            <a:r>
              <a:t>A Headline Here</a:t>
            </a:r>
          </a:p>
        </p:txBody>
      </p:sp>
      <p:sp>
        <p:nvSpPr>
          <p:cNvPr id="306" name="What's with these homies dissin' my girl? Why do they gotta front? What did we ever do to these guys that made them so violent?…"/>
          <p:cNvSpPr txBox="1">
            <a:spLocks noGrp="1"/>
          </p:cNvSpPr>
          <p:nvPr>
            <p:ph type="body" sz="half" idx="14"/>
          </p:nvPr>
        </p:nvSpPr>
        <p:spPr>
          <a:xfrm>
            <a:off x="2029972" y="2794000"/>
            <a:ext cx="10162029" cy="9042400"/>
          </a:xfrm>
          <a:prstGeom prst="rect">
            <a:avLst/>
          </a:prstGeom>
        </p:spPr>
        <p:txBody>
          <a:bodyPr anchor="t"/>
          <a:lstStyle/>
          <a:p>
            <a:pPr marL="0" indent="0">
              <a:spcBef>
                <a:spcPts val="0"/>
              </a:spcBef>
              <a:buSzTx/>
              <a:buNone/>
              <a:defRPr sz="3600" spc="-107">
                <a:solidFill>
                  <a:srgbClr val="2B3134"/>
                </a:solidFill>
              </a:defRPr>
            </a:pPr>
            <a:r>
              <a:t>What's with these homies dissin' my girl? Why do they gotta front? What did we ever do to these guys that made them so violent? </a:t>
            </a:r>
          </a:p>
          <a:p>
            <a:pPr marL="0" indent="0">
              <a:spcBef>
                <a:spcPts val="0"/>
              </a:spcBef>
              <a:buSzTx/>
              <a:buNone/>
              <a:defRPr sz="3600" spc="-107">
                <a:solidFill>
                  <a:srgbClr val="2B3134"/>
                </a:solidFill>
              </a:defRPr>
            </a:pPr>
            <a:endParaRPr/>
          </a:p>
          <a:p>
            <a:pPr marL="0" indent="0">
              <a:spcBef>
                <a:spcPts val="0"/>
              </a:spcBef>
              <a:buSzTx/>
              <a:buNone/>
              <a:defRPr sz="3600" spc="-107">
                <a:solidFill>
                  <a:srgbClr val="2B3134"/>
                </a:solidFill>
              </a:defRPr>
            </a:pPr>
            <a:r>
              <a:t>Woo-hoo, but you know I'm yours. Woo-hoo, and I know you're mine. Woo-hoo, and that's for all time. </a:t>
            </a:r>
          </a:p>
          <a:p>
            <a:pPr marL="0" indent="0">
              <a:spcBef>
                <a:spcPts val="0"/>
              </a:spcBef>
              <a:buSzTx/>
              <a:buNone/>
              <a:defRPr sz="3600" spc="-107">
                <a:solidFill>
                  <a:srgbClr val="2B3134"/>
                </a:solidFill>
              </a:defRPr>
            </a:pPr>
            <a:r>
              <a:t>Woo-ee-ooh, I look just like Buddy Holly. Oh-oh, and you're Mary Tyler Moore. I don't care what they say about us anyway I don't care 'bout that.</a:t>
            </a:r>
          </a:p>
          <a:p>
            <a:pPr marL="0" indent="0">
              <a:spcBef>
                <a:spcPts val="0"/>
              </a:spcBef>
              <a:buSzTx/>
              <a:buNone/>
              <a:defRPr sz="3600" spc="-107">
                <a:solidFill>
                  <a:srgbClr val="2B3134"/>
                </a:solidFill>
              </a:defRPr>
            </a:pPr>
            <a:endParaRPr/>
          </a:p>
          <a:p>
            <a:pPr marL="0" indent="0">
              <a:spcBef>
                <a:spcPts val="0"/>
              </a:spcBef>
              <a:buSzTx/>
              <a:buNone/>
              <a:defRPr sz="3600" spc="-107">
                <a:solidFill>
                  <a:srgbClr val="2B3134"/>
                </a:solidFill>
              </a:defRPr>
            </a:pPr>
            <a:r>
              <a:t>Don't you ever fear, I'm always near. I know that you need help. Your tongue is twisted, your eyes are slit. You need a guardian.</a:t>
            </a:r>
          </a:p>
          <a:p>
            <a:pPr marL="0" indent="0">
              <a:spcBef>
                <a:spcPts val="0"/>
              </a:spcBef>
              <a:buSzTx/>
              <a:buNone/>
              <a:defRPr sz="3600" spc="-107">
                <a:solidFill>
                  <a:srgbClr val="2B3134"/>
                </a:solidFill>
              </a:defRPr>
            </a:pPr>
            <a:endParaRPr/>
          </a:p>
          <a:p>
            <a:pPr marL="0" indent="0">
              <a:spcBef>
                <a:spcPts val="0"/>
              </a:spcBef>
              <a:buSzTx/>
              <a:buNone/>
              <a:defRPr sz="3600" spc="-107">
                <a:solidFill>
                  <a:srgbClr val="2B3134"/>
                </a:solidFill>
              </a:defRPr>
            </a:pPr>
            <a:r>
              <a:t>Woo-hoo, and you know I'm yours. Woo-hoo, and I know you're mine. Woo-hoo, and that's for all time.</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White SideBar">
    <p:bg>
      <p:bgPr>
        <a:solidFill>
          <a:srgbClr val="FFFFFF"/>
        </a:solidFill>
        <a:effectLst/>
      </p:bgPr>
    </p:bg>
    <p:spTree>
      <p:nvGrpSpPr>
        <p:cNvPr id="1" name=""/>
        <p:cNvGrpSpPr/>
        <p:nvPr/>
      </p:nvGrpSpPr>
      <p:grpSpPr>
        <a:xfrm>
          <a:off x="0" y="0"/>
          <a:ext cx="0" cy="0"/>
          <a:chOff x="0" y="0"/>
          <a:chExt cx="0" cy="0"/>
        </a:xfrm>
      </p:grpSpPr>
      <p:sp>
        <p:nvSpPr>
          <p:cNvPr id="313" name="Slide Number"/>
          <p:cNvSpPr>
            <a:spLocks noGrp="1"/>
          </p:cNvSpPr>
          <p:nvPr>
            <p:ph type="sldNum" sz="quarter" idx="2"/>
          </p:nvPr>
        </p:nvSpPr>
        <p:spPr>
          <a:prstGeom prst="rect">
            <a:avLst/>
          </a:prstGeom>
        </p:spPr>
        <p:txBody>
          <a:bodyPr/>
          <a:lstStyle/>
          <a:p>
            <a:fld id="{86CB4B4D-7CA3-9044-876B-883B54F8677D}" type="slidenum">
              <a:t>‹#›</a:t>
            </a:fld>
            <a:endParaRPr/>
          </a:p>
        </p:txBody>
      </p:sp>
      <p:sp>
        <p:nvSpPr>
          <p:cNvPr id="314" name="A Headline Here"/>
          <p:cNvSpPr txBox="1">
            <a:spLocks noGrp="1"/>
          </p:cNvSpPr>
          <p:nvPr>
            <p:ph type="body" sz="quarter" idx="13"/>
          </p:nvPr>
        </p:nvSpPr>
        <p:spPr>
          <a:xfrm>
            <a:off x="2029972" y="1905000"/>
            <a:ext cx="4737101" cy="876300"/>
          </a:xfrm>
          <a:prstGeom prst="rect">
            <a:avLst/>
          </a:prstGeom>
        </p:spPr>
        <p:txBody>
          <a:bodyPr wrap="none" anchor="t"/>
          <a:lstStyle>
            <a:lvl1pPr marL="0" indent="0">
              <a:spcBef>
                <a:spcPts val="0"/>
              </a:spcBef>
              <a:buSzTx/>
              <a:buNone/>
              <a:defRPr sz="5000" spc="-150">
                <a:solidFill>
                  <a:srgbClr val="F94877"/>
                </a:solidFill>
                <a:latin typeface="BrownPro-Bold"/>
                <a:ea typeface="BrownPro-Bold"/>
                <a:cs typeface="BrownPro-Bold"/>
                <a:sym typeface="BrownPro-Bold"/>
              </a:defRPr>
            </a:lvl1pPr>
          </a:lstStyle>
          <a:p>
            <a:r>
              <a:t>A Headline Here</a:t>
            </a:r>
          </a:p>
        </p:txBody>
      </p:sp>
      <p:sp>
        <p:nvSpPr>
          <p:cNvPr id="315" name="She packed my bags last night pre-flight. Zero hour nine AM. And I'm gonna be high as a kite by then.…"/>
          <p:cNvSpPr txBox="1">
            <a:spLocks noGrp="1"/>
          </p:cNvSpPr>
          <p:nvPr>
            <p:ph type="body" sz="half" idx="14"/>
          </p:nvPr>
        </p:nvSpPr>
        <p:spPr>
          <a:xfrm>
            <a:off x="2029972" y="2794000"/>
            <a:ext cx="13205522" cy="7924800"/>
          </a:xfrm>
          <a:prstGeom prst="rect">
            <a:avLst/>
          </a:prstGeom>
        </p:spPr>
        <p:txBody>
          <a:bodyPr anchor="t"/>
          <a:lstStyle/>
          <a:p>
            <a:pPr marL="0" indent="0">
              <a:spcBef>
                <a:spcPts val="0"/>
              </a:spcBef>
              <a:buSzTx/>
              <a:buNone/>
              <a:defRPr sz="3600" spc="-107">
                <a:solidFill>
                  <a:srgbClr val="2B3134"/>
                </a:solidFill>
              </a:defRPr>
            </a:pPr>
            <a:r>
              <a:t>She packed my bags last night pre-flight. Zero hour nine AM. And I'm gonna be high as a kite by then. </a:t>
            </a:r>
          </a:p>
          <a:p>
            <a:pPr marL="0" indent="0">
              <a:spcBef>
                <a:spcPts val="0"/>
              </a:spcBef>
              <a:buSzTx/>
              <a:buNone/>
              <a:defRPr sz="3600" spc="-107">
                <a:solidFill>
                  <a:srgbClr val="2B3134"/>
                </a:solidFill>
              </a:defRPr>
            </a:pPr>
            <a:endParaRPr/>
          </a:p>
          <a:p>
            <a:pPr marL="0" indent="0">
              <a:spcBef>
                <a:spcPts val="0"/>
              </a:spcBef>
              <a:buSzTx/>
              <a:buNone/>
              <a:defRPr sz="3600" spc="-107">
                <a:solidFill>
                  <a:srgbClr val="2B3134"/>
                </a:solidFill>
              </a:defRPr>
            </a:pPr>
            <a:r>
              <a:t>I miss the earth so much I miss my wife. It's lonely out in space. On such a timeless flight.</a:t>
            </a:r>
          </a:p>
          <a:p>
            <a:pPr marL="0" indent="0">
              <a:spcBef>
                <a:spcPts val="0"/>
              </a:spcBef>
              <a:buSzTx/>
              <a:buNone/>
              <a:defRPr sz="3600" spc="-107">
                <a:solidFill>
                  <a:srgbClr val="2B3134"/>
                </a:solidFill>
              </a:defRPr>
            </a:pPr>
            <a:endParaRPr/>
          </a:p>
          <a:p>
            <a:pPr marL="0" indent="0">
              <a:spcBef>
                <a:spcPts val="0"/>
              </a:spcBef>
              <a:buSzTx/>
              <a:buNone/>
              <a:defRPr sz="3600" spc="-107">
                <a:solidFill>
                  <a:srgbClr val="2B3134"/>
                </a:solidFill>
              </a:defRPr>
            </a:pPr>
            <a:r>
              <a:t>And I think it's gonna be a long long time. 'Till touch down brings me round again to find.I'm not the man they think I am at home. Oh no no no I'm a rocket man.</a:t>
            </a:r>
          </a:p>
          <a:p>
            <a:pPr marL="0" indent="0">
              <a:spcBef>
                <a:spcPts val="0"/>
              </a:spcBef>
              <a:buSzTx/>
              <a:buNone/>
              <a:defRPr sz="3600" spc="-107">
                <a:solidFill>
                  <a:srgbClr val="2B3134"/>
                </a:solidFill>
              </a:defRPr>
            </a:pPr>
            <a:endParaRPr/>
          </a:p>
          <a:p>
            <a:pPr marL="0" indent="0">
              <a:spcBef>
                <a:spcPts val="0"/>
              </a:spcBef>
              <a:buSzTx/>
              <a:buNone/>
              <a:defRPr sz="3600" spc="-107">
                <a:solidFill>
                  <a:srgbClr val="2B3134"/>
                </a:solidFill>
              </a:defRPr>
            </a:pPr>
            <a:r>
              <a:t>Rocket man burning out his fuse up here alone. And I think it's gonna be a long long time. 'Till touch down brings me round again to find, I’m not the man they think I am at home. Oh no no no I'm a rocket man.</a:t>
            </a:r>
          </a:p>
        </p:txBody>
      </p:sp>
      <p:pic>
        <p:nvPicPr>
          <p:cNvPr id="316" name="Image" descr="Image"/>
          <p:cNvPicPr>
            <a:picLocks noChangeAspect="1"/>
          </p:cNvPicPr>
          <p:nvPr/>
        </p:nvPicPr>
        <p:blipFill>
          <a:blip r:embed="rId2"/>
          <a:stretch>
            <a:fillRect/>
          </a:stretch>
        </p:blipFill>
        <p:spPr>
          <a:xfrm>
            <a:off x="1079599" y="759339"/>
            <a:ext cx="2412153" cy="304801"/>
          </a:xfrm>
          <a:prstGeom prst="rect">
            <a:avLst/>
          </a:prstGeom>
          <a:ln w="12700">
            <a:miter lim="400000"/>
          </a:ln>
        </p:spPr>
      </p:pic>
      <p:sp>
        <p:nvSpPr>
          <p:cNvPr id="317" name="Rectangle"/>
          <p:cNvSpPr/>
          <p:nvPr/>
        </p:nvSpPr>
        <p:spPr>
          <a:xfrm flipH="1">
            <a:off x="16279927" y="0"/>
            <a:ext cx="8104073" cy="13716001"/>
          </a:xfrm>
          <a:prstGeom prst="rect">
            <a:avLst/>
          </a:prstGeom>
          <a:gradFill>
            <a:gsLst>
              <a:gs pos="0">
                <a:srgbClr val="F94878"/>
              </a:gs>
              <a:gs pos="0">
                <a:srgbClr val="7D2D5B"/>
              </a:gs>
              <a:gs pos="64229">
                <a:srgbClr val="00113D"/>
              </a:gs>
            </a:gsLst>
            <a:path>
              <a:fillToRect l="-22457" t="123132" r="122457" b="-23132"/>
            </a:path>
          </a:gradFill>
          <a:ln w="12700">
            <a:miter lim="400000"/>
          </a:ln>
        </p:spPr>
        <p:txBody>
          <a:bodyPr lIns="50800" tIns="50800" rIns="50800" bIns="50800" anchor="ctr"/>
          <a:lstStyle/>
          <a:p>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ecion 1">
    <p:spTree>
      <p:nvGrpSpPr>
        <p:cNvPr id="1" name=""/>
        <p:cNvGrpSpPr/>
        <p:nvPr/>
      </p:nvGrpSpPr>
      <p:grpSpPr>
        <a:xfrm>
          <a:off x="0" y="0"/>
          <a:ext cx="0" cy="0"/>
          <a:chOff x="0" y="0"/>
          <a:chExt cx="0" cy="0"/>
        </a:xfrm>
      </p:grpSpPr>
      <p:sp>
        <p:nvSpPr>
          <p:cNvPr id="324" name="Slide Number"/>
          <p:cNvSpPr>
            <a:spLocks noGrp="1"/>
          </p:cNvSpPr>
          <p:nvPr>
            <p:ph type="sldNum" sz="quarter" idx="2"/>
          </p:nvPr>
        </p:nvSpPr>
        <p:spPr>
          <a:prstGeom prst="rect">
            <a:avLst/>
          </a:prstGeom>
        </p:spPr>
        <p:txBody>
          <a:bodyPr/>
          <a:lstStyle/>
          <a:p>
            <a:fld id="{86CB4B4D-7CA3-9044-876B-883B54F8677D}" type="slidenum">
              <a:t>‹#›</a:t>
            </a:fld>
            <a:endParaRPr/>
          </a:p>
        </p:txBody>
      </p:sp>
      <p:sp>
        <p:nvSpPr>
          <p:cNvPr id="325" name="ITEM"/>
          <p:cNvSpPr txBox="1">
            <a:spLocks noGrp="1"/>
          </p:cNvSpPr>
          <p:nvPr>
            <p:ph type="body" sz="quarter" idx="13"/>
          </p:nvPr>
        </p:nvSpPr>
        <p:spPr>
          <a:xfrm>
            <a:off x="10782686" y="666750"/>
            <a:ext cx="766573" cy="469900"/>
          </a:xfrm>
          <a:prstGeom prst="rect">
            <a:avLst/>
          </a:prstGeom>
        </p:spPr>
        <p:txBody>
          <a:bodyPr wrap="none" anchor="t"/>
          <a:lstStyle>
            <a:lvl1pPr marL="0" indent="0" algn="ctr">
              <a:buSzTx/>
              <a:buNone/>
              <a:defRPr sz="2400" cap="all" spc="-72">
                <a:solidFill>
                  <a:srgbClr val="F94878"/>
                </a:solidFill>
                <a:latin typeface="BrownPro-Bold"/>
                <a:ea typeface="BrownPro-Bold"/>
                <a:cs typeface="BrownPro-Bold"/>
                <a:sym typeface="BrownPro-Bold"/>
              </a:defRPr>
            </a:lvl1pPr>
          </a:lstStyle>
          <a:p>
            <a:r>
              <a:t>ITEM</a:t>
            </a:r>
          </a:p>
        </p:txBody>
      </p:sp>
      <p:sp>
        <p:nvSpPr>
          <p:cNvPr id="326" name="ITEM"/>
          <p:cNvSpPr txBox="1">
            <a:spLocks noGrp="1"/>
          </p:cNvSpPr>
          <p:nvPr>
            <p:ph type="body" sz="quarter" idx="14"/>
          </p:nvPr>
        </p:nvSpPr>
        <p:spPr>
          <a:xfrm>
            <a:off x="13352205" y="666750"/>
            <a:ext cx="715976" cy="469900"/>
          </a:xfrm>
          <a:prstGeom prst="rect">
            <a:avLst/>
          </a:prstGeom>
        </p:spPr>
        <p:txBody>
          <a:bodyPr wrap="none" anchor="t"/>
          <a:lstStyle>
            <a:lvl1pPr marL="0" indent="0" algn="ctr">
              <a:buSzTx/>
              <a:buNone/>
              <a:defRPr sz="2400" cap="all" spc="-72">
                <a:solidFill>
                  <a:srgbClr val="C8CCDD"/>
                </a:solidFill>
              </a:defRPr>
            </a:lvl1pPr>
          </a:lstStyle>
          <a:p>
            <a:r>
              <a:t>ITEM</a:t>
            </a:r>
          </a:p>
        </p:txBody>
      </p:sp>
      <p:sp>
        <p:nvSpPr>
          <p:cNvPr id="327" name="ITEM"/>
          <p:cNvSpPr txBox="1">
            <a:spLocks noGrp="1"/>
          </p:cNvSpPr>
          <p:nvPr>
            <p:ph type="body" sz="quarter" idx="15"/>
          </p:nvPr>
        </p:nvSpPr>
        <p:spPr>
          <a:xfrm>
            <a:off x="15892080" y="666750"/>
            <a:ext cx="715977" cy="469900"/>
          </a:xfrm>
          <a:prstGeom prst="rect">
            <a:avLst/>
          </a:prstGeom>
        </p:spPr>
        <p:txBody>
          <a:bodyPr wrap="none" anchor="t"/>
          <a:lstStyle>
            <a:lvl1pPr marL="0" indent="0" algn="ctr">
              <a:buSzTx/>
              <a:buNone/>
              <a:defRPr sz="2400" cap="all" spc="-72">
                <a:solidFill>
                  <a:srgbClr val="C8CCDD"/>
                </a:solidFill>
              </a:defRPr>
            </a:lvl1pPr>
          </a:lstStyle>
          <a:p>
            <a:r>
              <a:t>ITEM</a:t>
            </a:r>
          </a:p>
        </p:txBody>
      </p:sp>
      <p:sp>
        <p:nvSpPr>
          <p:cNvPr id="328" name="ITEM"/>
          <p:cNvSpPr txBox="1">
            <a:spLocks noGrp="1"/>
          </p:cNvSpPr>
          <p:nvPr>
            <p:ph type="body" sz="quarter" idx="16"/>
          </p:nvPr>
        </p:nvSpPr>
        <p:spPr>
          <a:xfrm>
            <a:off x="18431956" y="666750"/>
            <a:ext cx="715977" cy="469900"/>
          </a:xfrm>
          <a:prstGeom prst="rect">
            <a:avLst/>
          </a:prstGeom>
        </p:spPr>
        <p:txBody>
          <a:bodyPr wrap="none" anchor="t"/>
          <a:lstStyle>
            <a:lvl1pPr marL="0" indent="0" algn="ctr">
              <a:buSzTx/>
              <a:buNone/>
              <a:defRPr sz="2400" cap="all" spc="-72">
                <a:solidFill>
                  <a:srgbClr val="C8CCDD"/>
                </a:solidFill>
              </a:defRPr>
            </a:lvl1pPr>
          </a:lstStyle>
          <a:p>
            <a:r>
              <a:t>ITEM</a:t>
            </a:r>
          </a:p>
        </p:txBody>
      </p:sp>
      <p:sp>
        <p:nvSpPr>
          <p:cNvPr id="329" name="ITEM"/>
          <p:cNvSpPr txBox="1">
            <a:spLocks noGrp="1"/>
          </p:cNvSpPr>
          <p:nvPr>
            <p:ph type="body" sz="quarter" idx="17"/>
          </p:nvPr>
        </p:nvSpPr>
        <p:spPr>
          <a:xfrm>
            <a:off x="20967073" y="666750"/>
            <a:ext cx="715976" cy="469900"/>
          </a:xfrm>
          <a:prstGeom prst="rect">
            <a:avLst/>
          </a:prstGeom>
        </p:spPr>
        <p:txBody>
          <a:bodyPr wrap="none" anchor="t"/>
          <a:lstStyle>
            <a:lvl1pPr marL="0" indent="0" algn="ctr">
              <a:buSzTx/>
              <a:buNone/>
              <a:defRPr sz="2400" cap="all" spc="-72">
                <a:solidFill>
                  <a:srgbClr val="C8CCDD"/>
                </a:solidFill>
              </a:defRPr>
            </a:lvl1pPr>
          </a:lstStyle>
          <a:p>
            <a:r>
              <a:t>ITEM</a:t>
            </a:r>
          </a:p>
        </p:txBody>
      </p:sp>
      <p:sp>
        <p:nvSpPr>
          <p:cNvPr id="330" name="Image"/>
          <p:cNvSpPr>
            <a:spLocks noGrp="1"/>
          </p:cNvSpPr>
          <p:nvPr>
            <p:ph type="pic" sz="quarter" idx="18"/>
          </p:nvPr>
        </p:nvSpPr>
        <p:spPr>
          <a:xfrm>
            <a:off x="9940422" y="577850"/>
            <a:ext cx="2451101" cy="647700"/>
          </a:xfrm>
          <a:prstGeom prst="rect">
            <a:avLst/>
          </a:prstGeom>
        </p:spPr>
        <p:txBody>
          <a:bodyPr lIns="91439" tIns="45719" rIns="91439" bIns="45719" anchor="t">
            <a:noAutofit/>
          </a:bodyPr>
          <a:lstStyle/>
          <a:p>
            <a:endParaRPr/>
          </a:p>
        </p:txBody>
      </p:sp>
      <p:pic>
        <p:nvPicPr>
          <p:cNvPr id="331"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ection 1 w/Copy">
    <p:spTree>
      <p:nvGrpSpPr>
        <p:cNvPr id="1" name=""/>
        <p:cNvGrpSpPr/>
        <p:nvPr/>
      </p:nvGrpSpPr>
      <p:grpSpPr>
        <a:xfrm>
          <a:off x="0" y="0"/>
          <a:ext cx="0" cy="0"/>
          <a:chOff x="0" y="0"/>
          <a:chExt cx="0" cy="0"/>
        </a:xfrm>
      </p:grpSpPr>
      <p:sp>
        <p:nvSpPr>
          <p:cNvPr id="338" name="Slide Number"/>
          <p:cNvSpPr>
            <a:spLocks noGrp="1"/>
          </p:cNvSpPr>
          <p:nvPr>
            <p:ph type="sldNum" sz="quarter" idx="2"/>
          </p:nvPr>
        </p:nvSpPr>
        <p:spPr>
          <a:prstGeom prst="rect">
            <a:avLst/>
          </a:prstGeom>
        </p:spPr>
        <p:txBody>
          <a:bodyPr/>
          <a:lstStyle/>
          <a:p>
            <a:fld id="{86CB4B4D-7CA3-9044-876B-883B54F8677D}" type="slidenum">
              <a:t>‹#›</a:t>
            </a:fld>
            <a:endParaRPr/>
          </a:p>
        </p:txBody>
      </p:sp>
      <p:sp>
        <p:nvSpPr>
          <p:cNvPr id="339" name="ITEM"/>
          <p:cNvSpPr txBox="1"/>
          <p:nvPr/>
        </p:nvSpPr>
        <p:spPr>
          <a:xfrm>
            <a:off x="10782686" y="666750"/>
            <a:ext cx="766573"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rmAutofit/>
          </a:bodyPr>
          <a:lstStyle>
            <a:lvl1pPr algn="ctr">
              <a:defRPr sz="2400" cap="all" spc="-72">
                <a:solidFill>
                  <a:srgbClr val="F94878"/>
                </a:solidFill>
                <a:latin typeface="BrownPro-Bold"/>
                <a:ea typeface="BrownPro-Bold"/>
                <a:cs typeface="BrownPro-Bold"/>
                <a:sym typeface="BrownPro-Bold"/>
              </a:defRPr>
            </a:lvl1pPr>
          </a:lstStyle>
          <a:p>
            <a:r>
              <a:t>ITEM</a:t>
            </a:r>
          </a:p>
        </p:txBody>
      </p:sp>
      <p:sp>
        <p:nvSpPr>
          <p:cNvPr id="340" name="ITEM"/>
          <p:cNvSpPr txBox="1"/>
          <p:nvPr/>
        </p:nvSpPr>
        <p:spPr>
          <a:xfrm>
            <a:off x="13352205" y="666750"/>
            <a:ext cx="715976"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rmAutofit/>
          </a:bodyPr>
          <a:lstStyle>
            <a:lvl1pPr algn="ctr">
              <a:defRPr sz="2400" cap="all" spc="-72">
                <a:solidFill>
                  <a:srgbClr val="C8CCDD"/>
                </a:solidFill>
              </a:defRPr>
            </a:lvl1pPr>
          </a:lstStyle>
          <a:p>
            <a:r>
              <a:t>ITEM</a:t>
            </a:r>
          </a:p>
        </p:txBody>
      </p:sp>
      <p:sp>
        <p:nvSpPr>
          <p:cNvPr id="341" name="ITEM"/>
          <p:cNvSpPr txBox="1"/>
          <p:nvPr/>
        </p:nvSpPr>
        <p:spPr>
          <a:xfrm>
            <a:off x="15892080" y="666750"/>
            <a:ext cx="715977"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rmAutofit/>
          </a:bodyPr>
          <a:lstStyle>
            <a:lvl1pPr algn="ctr">
              <a:defRPr sz="2400" cap="all" spc="-72">
                <a:solidFill>
                  <a:srgbClr val="C8CCDD"/>
                </a:solidFill>
              </a:defRPr>
            </a:lvl1pPr>
          </a:lstStyle>
          <a:p>
            <a:r>
              <a:t>ITEM</a:t>
            </a:r>
          </a:p>
        </p:txBody>
      </p:sp>
      <p:sp>
        <p:nvSpPr>
          <p:cNvPr id="342" name="ITEM"/>
          <p:cNvSpPr txBox="1"/>
          <p:nvPr/>
        </p:nvSpPr>
        <p:spPr>
          <a:xfrm>
            <a:off x="18431956" y="666750"/>
            <a:ext cx="715977"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rmAutofit/>
          </a:bodyPr>
          <a:lstStyle>
            <a:lvl1pPr algn="ctr">
              <a:defRPr sz="2400" cap="all" spc="-72">
                <a:solidFill>
                  <a:srgbClr val="C8CCDD"/>
                </a:solidFill>
              </a:defRPr>
            </a:lvl1pPr>
          </a:lstStyle>
          <a:p>
            <a:r>
              <a:t>ITEM</a:t>
            </a:r>
          </a:p>
        </p:txBody>
      </p:sp>
      <p:sp>
        <p:nvSpPr>
          <p:cNvPr id="343" name="ITEM"/>
          <p:cNvSpPr txBox="1"/>
          <p:nvPr/>
        </p:nvSpPr>
        <p:spPr>
          <a:xfrm>
            <a:off x="20967073" y="666750"/>
            <a:ext cx="715976"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rmAutofit/>
          </a:bodyPr>
          <a:lstStyle>
            <a:lvl1pPr algn="ctr">
              <a:defRPr sz="2400" cap="all" spc="-72">
                <a:solidFill>
                  <a:srgbClr val="C8CCDD"/>
                </a:solidFill>
              </a:defRPr>
            </a:lvl1pPr>
          </a:lstStyle>
          <a:p>
            <a:r>
              <a:t>ITEM</a:t>
            </a:r>
          </a:p>
        </p:txBody>
      </p:sp>
      <p:pic>
        <p:nvPicPr>
          <p:cNvPr id="344" name="Image" descr="Image"/>
          <p:cNvPicPr>
            <a:picLocks noChangeAspect="1"/>
          </p:cNvPicPr>
          <p:nvPr/>
        </p:nvPicPr>
        <p:blipFill>
          <a:blip r:embed="rId2"/>
          <a:stretch>
            <a:fillRect/>
          </a:stretch>
        </p:blipFill>
        <p:spPr>
          <a:xfrm>
            <a:off x="9940422" y="577850"/>
            <a:ext cx="2451101" cy="647700"/>
          </a:xfrm>
          <a:prstGeom prst="rect">
            <a:avLst/>
          </a:prstGeom>
          <a:ln w="12700">
            <a:miter lim="400000"/>
          </a:ln>
        </p:spPr>
      </p:pic>
      <p:pic>
        <p:nvPicPr>
          <p:cNvPr id="345" name="Image" descr="Image"/>
          <p:cNvPicPr>
            <a:picLocks noChangeAspect="1"/>
          </p:cNvPicPr>
          <p:nvPr/>
        </p:nvPicPr>
        <p:blipFill>
          <a:blip r:embed="rId3"/>
          <a:stretch>
            <a:fillRect/>
          </a:stretch>
        </p:blipFill>
        <p:spPr>
          <a:xfrm>
            <a:off x="1079599" y="762000"/>
            <a:ext cx="2412153" cy="304800"/>
          </a:xfrm>
          <a:prstGeom prst="rect">
            <a:avLst/>
          </a:prstGeom>
          <a:ln w="12700">
            <a:miter lim="400000"/>
          </a:ln>
        </p:spPr>
      </p:pic>
      <p:sp>
        <p:nvSpPr>
          <p:cNvPr id="346" name="A Headline Here"/>
          <p:cNvSpPr txBox="1">
            <a:spLocks noGrp="1"/>
          </p:cNvSpPr>
          <p:nvPr>
            <p:ph type="body" sz="quarter" idx="13"/>
          </p:nvPr>
        </p:nvSpPr>
        <p:spPr>
          <a:xfrm>
            <a:off x="2029972" y="1905437"/>
            <a:ext cx="8109147" cy="876301"/>
          </a:xfrm>
          <a:prstGeom prst="rect">
            <a:avLst/>
          </a:prstGeom>
        </p:spPr>
        <p:txBody>
          <a:bodyPr anchor="t"/>
          <a:lstStyle>
            <a:lvl1pPr marL="0" indent="0">
              <a:spcBef>
                <a:spcPts val="0"/>
              </a:spcBef>
              <a:buSzTx/>
              <a:buNone/>
              <a:defRPr sz="5000" spc="-150">
                <a:latin typeface="BrownPro-Bold"/>
                <a:ea typeface="BrownPro-Bold"/>
                <a:cs typeface="BrownPro-Bold"/>
                <a:sym typeface="BrownPro-Bold"/>
              </a:defRPr>
            </a:lvl1pPr>
          </a:lstStyle>
          <a:p>
            <a:r>
              <a:t>A Headline Here</a:t>
            </a:r>
          </a:p>
        </p:txBody>
      </p:sp>
      <p:sp>
        <p:nvSpPr>
          <p:cNvPr id="347" name="She packed my bags last night pre-flight. Zero hour nine AM. And I'm gonna be high as a kite by then.…"/>
          <p:cNvSpPr txBox="1">
            <a:spLocks noGrp="1"/>
          </p:cNvSpPr>
          <p:nvPr>
            <p:ph type="body" sz="half" idx="14"/>
          </p:nvPr>
        </p:nvSpPr>
        <p:spPr>
          <a:xfrm>
            <a:off x="2029972" y="2781737"/>
            <a:ext cx="10162029" cy="9042401"/>
          </a:xfrm>
          <a:prstGeom prst="rect">
            <a:avLst/>
          </a:prstGeom>
        </p:spPr>
        <p:txBody>
          <a:bodyPr anchor="t"/>
          <a:lstStyle/>
          <a:p>
            <a:pPr marL="0" indent="0">
              <a:spcBef>
                <a:spcPts val="0"/>
              </a:spcBef>
              <a:buSzTx/>
              <a:buNone/>
              <a:defRPr sz="3600" spc="-107"/>
            </a:pPr>
            <a:r>
              <a:t>She packed my bags last night pre-flight. Zero hour nine AM. And I'm gonna be high as a kite by then.</a:t>
            </a:r>
          </a:p>
          <a:p>
            <a:pPr marL="0" indent="0">
              <a:spcBef>
                <a:spcPts val="0"/>
              </a:spcBef>
              <a:buSzTx/>
              <a:buNone/>
              <a:defRPr sz="3600" spc="-107"/>
            </a:pPr>
            <a:r>
              <a:t> </a:t>
            </a:r>
          </a:p>
          <a:p>
            <a:pPr marL="0" indent="0">
              <a:spcBef>
                <a:spcPts val="0"/>
              </a:spcBef>
              <a:buSzTx/>
              <a:buNone/>
              <a:defRPr sz="3600" spc="-107"/>
            </a:pPr>
            <a:r>
              <a:t>I miss the earth so much I miss my wife. It's lonely out in space. On such a timeless flight.</a:t>
            </a:r>
          </a:p>
          <a:p>
            <a:pPr marL="0" indent="0">
              <a:spcBef>
                <a:spcPts val="0"/>
              </a:spcBef>
              <a:buSzTx/>
              <a:buNone/>
              <a:defRPr sz="3600" spc="-107"/>
            </a:pPr>
            <a:endParaRPr/>
          </a:p>
          <a:p>
            <a:pPr marL="0" indent="0">
              <a:spcBef>
                <a:spcPts val="0"/>
              </a:spcBef>
              <a:buSzTx/>
              <a:buNone/>
              <a:defRPr sz="3600" spc="-107"/>
            </a:pPr>
            <a:r>
              <a:t>And I think it's gonna be a long long time. 'Till touch down brings me round again to find.I'm not the man they think I am at home. Oh no no no I'm a rocket man.</a:t>
            </a:r>
          </a:p>
          <a:p>
            <a:pPr marL="0" indent="0">
              <a:spcBef>
                <a:spcPts val="0"/>
              </a:spcBef>
              <a:buSzTx/>
              <a:buNone/>
              <a:defRPr sz="3600" spc="-107"/>
            </a:pPr>
            <a:endParaRPr/>
          </a:p>
          <a:p>
            <a:pPr marL="0" indent="0">
              <a:spcBef>
                <a:spcPts val="0"/>
              </a:spcBef>
              <a:buSzTx/>
              <a:buNone/>
              <a:defRPr sz="3600" spc="-107"/>
            </a:pPr>
            <a:r>
              <a:t>Rocket man burning out his fuse up here alone. And I think it's gonna be a long long time. 'Till touch down brings me round again to find, I’m not the man they think I am at home. Oh no no no I'm a rocket man.</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Section 2">
    <p:spTree>
      <p:nvGrpSpPr>
        <p:cNvPr id="1" name=""/>
        <p:cNvGrpSpPr/>
        <p:nvPr/>
      </p:nvGrpSpPr>
      <p:grpSpPr>
        <a:xfrm>
          <a:off x="0" y="0"/>
          <a:ext cx="0" cy="0"/>
          <a:chOff x="0" y="0"/>
          <a:chExt cx="0" cy="0"/>
        </a:xfrm>
      </p:grpSpPr>
      <p:sp>
        <p:nvSpPr>
          <p:cNvPr id="354"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355"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356" name="ITEM"/>
          <p:cNvSpPr txBox="1">
            <a:spLocks noGrp="1"/>
          </p:cNvSpPr>
          <p:nvPr>
            <p:ph type="body" sz="quarter" idx="13"/>
          </p:nvPr>
        </p:nvSpPr>
        <p:spPr>
          <a:xfrm>
            <a:off x="10807985" y="666750"/>
            <a:ext cx="715976" cy="469900"/>
          </a:xfrm>
          <a:prstGeom prst="rect">
            <a:avLst/>
          </a:prstGeom>
        </p:spPr>
        <p:txBody>
          <a:bodyPr wrap="none" anchor="t"/>
          <a:lstStyle>
            <a:lvl1pPr marL="0" indent="0" algn="ctr">
              <a:buSzTx/>
              <a:buNone/>
              <a:defRPr sz="2400" cap="all" spc="-72">
                <a:solidFill>
                  <a:srgbClr val="C8CCDD"/>
                </a:solidFill>
              </a:defRPr>
            </a:lvl1pPr>
          </a:lstStyle>
          <a:p>
            <a:r>
              <a:t>ITEM</a:t>
            </a:r>
          </a:p>
        </p:txBody>
      </p:sp>
      <p:sp>
        <p:nvSpPr>
          <p:cNvPr id="357" name="ITEM"/>
          <p:cNvSpPr txBox="1">
            <a:spLocks noGrp="1"/>
          </p:cNvSpPr>
          <p:nvPr>
            <p:ph type="body" sz="quarter" idx="14"/>
          </p:nvPr>
        </p:nvSpPr>
        <p:spPr>
          <a:xfrm>
            <a:off x="13326906" y="666750"/>
            <a:ext cx="766573" cy="469900"/>
          </a:xfrm>
          <a:prstGeom prst="rect">
            <a:avLst/>
          </a:prstGeom>
        </p:spPr>
        <p:txBody>
          <a:bodyPr wrap="none" anchor="t"/>
          <a:lstStyle>
            <a:lvl1pPr marL="0" indent="0" algn="ctr">
              <a:buSzTx/>
              <a:buNone/>
              <a:defRPr sz="2400" cap="all" spc="-72">
                <a:solidFill>
                  <a:srgbClr val="F94878"/>
                </a:solidFill>
                <a:latin typeface="BrownPro-Bold"/>
                <a:ea typeface="BrownPro-Bold"/>
                <a:cs typeface="BrownPro-Bold"/>
                <a:sym typeface="BrownPro-Bold"/>
              </a:defRPr>
            </a:lvl1pPr>
          </a:lstStyle>
          <a:p>
            <a:r>
              <a:t>ITEM</a:t>
            </a:r>
          </a:p>
        </p:txBody>
      </p:sp>
      <p:sp>
        <p:nvSpPr>
          <p:cNvPr id="358" name="ITEM"/>
          <p:cNvSpPr txBox="1">
            <a:spLocks noGrp="1"/>
          </p:cNvSpPr>
          <p:nvPr>
            <p:ph type="body" sz="quarter" idx="15"/>
          </p:nvPr>
        </p:nvSpPr>
        <p:spPr>
          <a:xfrm>
            <a:off x="15892080" y="666750"/>
            <a:ext cx="715977" cy="469900"/>
          </a:xfrm>
          <a:prstGeom prst="rect">
            <a:avLst/>
          </a:prstGeom>
        </p:spPr>
        <p:txBody>
          <a:bodyPr wrap="none" anchor="t"/>
          <a:lstStyle>
            <a:lvl1pPr marL="0" indent="0" algn="ctr">
              <a:buSzTx/>
              <a:buNone/>
              <a:defRPr sz="2400" cap="all" spc="-72">
                <a:solidFill>
                  <a:srgbClr val="C8CCDD"/>
                </a:solidFill>
              </a:defRPr>
            </a:lvl1pPr>
          </a:lstStyle>
          <a:p>
            <a:r>
              <a:t>ITEM</a:t>
            </a:r>
          </a:p>
        </p:txBody>
      </p:sp>
      <p:sp>
        <p:nvSpPr>
          <p:cNvPr id="359" name="ITEM"/>
          <p:cNvSpPr txBox="1">
            <a:spLocks noGrp="1"/>
          </p:cNvSpPr>
          <p:nvPr>
            <p:ph type="body" sz="quarter" idx="16"/>
          </p:nvPr>
        </p:nvSpPr>
        <p:spPr>
          <a:xfrm>
            <a:off x="18431956" y="666750"/>
            <a:ext cx="715977" cy="469900"/>
          </a:xfrm>
          <a:prstGeom prst="rect">
            <a:avLst/>
          </a:prstGeom>
        </p:spPr>
        <p:txBody>
          <a:bodyPr wrap="none" anchor="t"/>
          <a:lstStyle>
            <a:lvl1pPr marL="0" indent="0" algn="ctr">
              <a:buSzTx/>
              <a:buNone/>
              <a:defRPr sz="2400" cap="all" spc="-72">
                <a:solidFill>
                  <a:srgbClr val="C8CCDD"/>
                </a:solidFill>
              </a:defRPr>
            </a:lvl1pPr>
          </a:lstStyle>
          <a:p>
            <a:r>
              <a:t>ITEM</a:t>
            </a:r>
          </a:p>
        </p:txBody>
      </p:sp>
      <p:sp>
        <p:nvSpPr>
          <p:cNvPr id="360" name="ITEM"/>
          <p:cNvSpPr txBox="1">
            <a:spLocks noGrp="1"/>
          </p:cNvSpPr>
          <p:nvPr>
            <p:ph type="body" sz="quarter" idx="17"/>
          </p:nvPr>
        </p:nvSpPr>
        <p:spPr>
          <a:xfrm>
            <a:off x="20967073" y="666750"/>
            <a:ext cx="715976" cy="469900"/>
          </a:xfrm>
          <a:prstGeom prst="rect">
            <a:avLst/>
          </a:prstGeom>
        </p:spPr>
        <p:txBody>
          <a:bodyPr wrap="none" anchor="t"/>
          <a:lstStyle>
            <a:lvl1pPr marL="0" indent="0" algn="ctr">
              <a:buSzTx/>
              <a:buNone/>
              <a:defRPr sz="2400" cap="all" spc="-72">
                <a:solidFill>
                  <a:srgbClr val="C8CCDD"/>
                </a:solidFill>
              </a:defRPr>
            </a:lvl1pPr>
          </a:lstStyle>
          <a:p>
            <a:r>
              <a:t>ITEM</a:t>
            </a:r>
          </a:p>
        </p:txBody>
      </p:sp>
      <p:sp>
        <p:nvSpPr>
          <p:cNvPr id="361" name="Image"/>
          <p:cNvSpPr>
            <a:spLocks noGrp="1"/>
          </p:cNvSpPr>
          <p:nvPr>
            <p:ph type="pic" sz="quarter" idx="18"/>
          </p:nvPr>
        </p:nvSpPr>
        <p:spPr>
          <a:xfrm>
            <a:off x="12484642" y="577850"/>
            <a:ext cx="2451101" cy="647700"/>
          </a:xfrm>
          <a:prstGeom prst="rect">
            <a:avLst/>
          </a:prstGeom>
        </p:spPr>
        <p:txBody>
          <a:bodyPr lIns="91439" tIns="45719" rIns="91439" bIns="45719" anchor="t">
            <a:noAutofit/>
          </a:bodyPr>
          <a:lstStyle/>
          <a:p>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Section 3">
    <p:spTree>
      <p:nvGrpSpPr>
        <p:cNvPr id="1" name=""/>
        <p:cNvGrpSpPr/>
        <p:nvPr/>
      </p:nvGrpSpPr>
      <p:grpSpPr>
        <a:xfrm>
          <a:off x="0" y="0"/>
          <a:ext cx="0" cy="0"/>
          <a:chOff x="0" y="0"/>
          <a:chExt cx="0" cy="0"/>
        </a:xfrm>
      </p:grpSpPr>
      <p:sp>
        <p:nvSpPr>
          <p:cNvPr id="368"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369"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370" name="ITEM"/>
          <p:cNvSpPr txBox="1">
            <a:spLocks noGrp="1"/>
          </p:cNvSpPr>
          <p:nvPr>
            <p:ph type="body" sz="quarter" idx="13"/>
          </p:nvPr>
        </p:nvSpPr>
        <p:spPr>
          <a:xfrm>
            <a:off x="10807985" y="666750"/>
            <a:ext cx="715976" cy="469900"/>
          </a:xfrm>
          <a:prstGeom prst="rect">
            <a:avLst/>
          </a:prstGeom>
        </p:spPr>
        <p:txBody>
          <a:bodyPr wrap="none" anchor="t"/>
          <a:lstStyle>
            <a:lvl1pPr marL="0" indent="0" algn="ctr">
              <a:buSzTx/>
              <a:buNone/>
              <a:defRPr sz="2400" cap="all" spc="-72">
                <a:solidFill>
                  <a:srgbClr val="C8CCDD"/>
                </a:solidFill>
              </a:defRPr>
            </a:lvl1pPr>
          </a:lstStyle>
          <a:p>
            <a:r>
              <a:t>ITEM</a:t>
            </a:r>
          </a:p>
        </p:txBody>
      </p:sp>
      <p:sp>
        <p:nvSpPr>
          <p:cNvPr id="371" name="ITEM"/>
          <p:cNvSpPr txBox="1">
            <a:spLocks noGrp="1"/>
          </p:cNvSpPr>
          <p:nvPr>
            <p:ph type="body" sz="quarter" idx="14"/>
          </p:nvPr>
        </p:nvSpPr>
        <p:spPr>
          <a:xfrm>
            <a:off x="13352205" y="666750"/>
            <a:ext cx="715976" cy="469900"/>
          </a:xfrm>
          <a:prstGeom prst="rect">
            <a:avLst/>
          </a:prstGeom>
        </p:spPr>
        <p:txBody>
          <a:bodyPr wrap="none" anchor="t"/>
          <a:lstStyle>
            <a:lvl1pPr marL="0" indent="0" algn="ctr">
              <a:buSzTx/>
              <a:buNone/>
              <a:defRPr sz="2400" cap="all" spc="-72">
                <a:solidFill>
                  <a:srgbClr val="C8CCDD"/>
                </a:solidFill>
              </a:defRPr>
            </a:lvl1pPr>
          </a:lstStyle>
          <a:p>
            <a:r>
              <a:t>ITEM</a:t>
            </a:r>
          </a:p>
        </p:txBody>
      </p:sp>
      <p:sp>
        <p:nvSpPr>
          <p:cNvPr id="372" name="ITEM"/>
          <p:cNvSpPr txBox="1">
            <a:spLocks noGrp="1"/>
          </p:cNvSpPr>
          <p:nvPr>
            <p:ph type="body" sz="quarter" idx="15"/>
          </p:nvPr>
        </p:nvSpPr>
        <p:spPr>
          <a:xfrm>
            <a:off x="15866782" y="666750"/>
            <a:ext cx="766573" cy="469900"/>
          </a:xfrm>
          <a:prstGeom prst="rect">
            <a:avLst/>
          </a:prstGeom>
        </p:spPr>
        <p:txBody>
          <a:bodyPr wrap="none" anchor="t"/>
          <a:lstStyle>
            <a:lvl1pPr marL="0" indent="0" algn="ctr">
              <a:buSzTx/>
              <a:buNone/>
              <a:defRPr sz="2400" cap="all" spc="-72">
                <a:solidFill>
                  <a:srgbClr val="F94878"/>
                </a:solidFill>
                <a:latin typeface="BrownPro-Bold"/>
                <a:ea typeface="BrownPro-Bold"/>
                <a:cs typeface="BrownPro-Bold"/>
                <a:sym typeface="BrownPro-Bold"/>
              </a:defRPr>
            </a:lvl1pPr>
          </a:lstStyle>
          <a:p>
            <a:r>
              <a:t>ITEM</a:t>
            </a:r>
          </a:p>
        </p:txBody>
      </p:sp>
      <p:sp>
        <p:nvSpPr>
          <p:cNvPr id="373" name="ITEM"/>
          <p:cNvSpPr txBox="1">
            <a:spLocks noGrp="1"/>
          </p:cNvSpPr>
          <p:nvPr>
            <p:ph type="body" sz="quarter" idx="16"/>
          </p:nvPr>
        </p:nvSpPr>
        <p:spPr>
          <a:xfrm>
            <a:off x="18431956" y="666750"/>
            <a:ext cx="715977" cy="469900"/>
          </a:xfrm>
          <a:prstGeom prst="rect">
            <a:avLst/>
          </a:prstGeom>
        </p:spPr>
        <p:txBody>
          <a:bodyPr wrap="none" anchor="t"/>
          <a:lstStyle>
            <a:lvl1pPr marL="0" indent="0" algn="ctr">
              <a:buSzTx/>
              <a:buNone/>
              <a:defRPr sz="2400" cap="all" spc="-72">
                <a:solidFill>
                  <a:srgbClr val="C8CCDD"/>
                </a:solidFill>
              </a:defRPr>
            </a:lvl1pPr>
          </a:lstStyle>
          <a:p>
            <a:r>
              <a:t>ITEM</a:t>
            </a:r>
          </a:p>
        </p:txBody>
      </p:sp>
      <p:sp>
        <p:nvSpPr>
          <p:cNvPr id="374" name="ITEM"/>
          <p:cNvSpPr txBox="1">
            <a:spLocks noGrp="1"/>
          </p:cNvSpPr>
          <p:nvPr>
            <p:ph type="body" sz="quarter" idx="17"/>
          </p:nvPr>
        </p:nvSpPr>
        <p:spPr>
          <a:xfrm>
            <a:off x="20967073" y="666750"/>
            <a:ext cx="715976" cy="469900"/>
          </a:xfrm>
          <a:prstGeom prst="rect">
            <a:avLst/>
          </a:prstGeom>
        </p:spPr>
        <p:txBody>
          <a:bodyPr wrap="none" anchor="t"/>
          <a:lstStyle>
            <a:lvl1pPr marL="0" indent="0" algn="ctr">
              <a:buSzTx/>
              <a:buNone/>
              <a:defRPr sz="2400" cap="all" spc="-72">
                <a:solidFill>
                  <a:srgbClr val="C8CCDD"/>
                </a:solidFill>
              </a:defRPr>
            </a:lvl1pPr>
          </a:lstStyle>
          <a:p>
            <a:r>
              <a:t>ITEM</a:t>
            </a:r>
          </a:p>
        </p:txBody>
      </p:sp>
      <p:sp>
        <p:nvSpPr>
          <p:cNvPr id="375" name="Image"/>
          <p:cNvSpPr>
            <a:spLocks noGrp="1"/>
          </p:cNvSpPr>
          <p:nvPr>
            <p:ph type="pic" sz="quarter" idx="18"/>
          </p:nvPr>
        </p:nvSpPr>
        <p:spPr>
          <a:xfrm>
            <a:off x="15024518" y="577850"/>
            <a:ext cx="2451101" cy="647700"/>
          </a:xfrm>
          <a:prstGeom prst="rect">
            <a:avLst/>
          </a:prstGeom>
        </p:spPr>
        <p:txBody>
          <a:bodyPr lIns="91439" tIns="45719" rIns="91439" bIns="45719" anchor="t">
            <a:noAutofit/>
          </a:bodyPr>
          <a:lstStyle/>
          <a:p>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Section 4">
    <p:spTree>
      <p:nvGrpSpPr>
        <p:cNvPr id="1" name=""/>
        <p:cNvGrpSpPr/>
        <p:nvPr/>
      </p:nvGrpSpPr>
      <p:grpSpPr>
        <a:xfrm>
          <a:off x="0" y="0"/>
          <a:ext cx="0" cy="0"/>
          <a:chOff x="0" y="0"/>
          <a:chExt cx="0" cy="0"/>
        </a:xfrm>
      </p:grpSpPr>
      <p:sp>
        <p:nvSpPr>
          <p:cNvPr id="382"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383"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384" name="ITEM"/>
          <p:cNvSpPr txBox="1">
            <a:spLocks noGrp="1"/>
          </p:cNvSpPr>
          <p:nvPr>
            <p:ph type="body" sz="quarter" idx="13"/>
          </p:nvPr>
        </p:nvSpPr>
        <p:spPr>
          <a:xfrm>
            <a:off x="10807985" y="666750"/>
            <a:ext cx="715976" cy="469900"/>
          </a:xfrm>
          <a:prstGeom prst="rect">
            <a:avLst/>
          </a:prstGeom>
        </p:spPr>
        <p:txBody>
          <a:bodyPr wrap="none" anchor="t"/>
          <a:lstStyle>
            <a:lvl1pPr marL="0" indent="0" algn="ctr">
              <a:buSzTx/>
              <a:buNone/>
              <a:defRPr sz="2400" cap="all" spc="-72">
                <a:solidFill>
                  <a:srgbClr val="C8CCDD"/>
                </a:solidFill>
              </a:defRPr>
            </a:lvl1pPr>
          </a:lstStyle>
          <a:p>
            <a:r>
              <a:t>ITEM</a:t>
            </a:r>
          </a:p>
        </p:txBody>
      </p:sp>
      <p:sp>
        <p:nvSpPr>
          <p:cNvPr id="385" name="ITEM"/>
          <p:cNvSpPr txBox="1">
            <a:spLocks noGrp="1"/>
          </p:cNvSpPr>
          <p:nvPr>
            <p:ph type="body" sz="quarter" idx="14"/>
          </p:nvPr>
        </p:nvSpPr>
        <p:spPr>
          <a:xfrm>
            <a:off x="13352205" y="666750"/>
            <a:ext cx="715976" cy="469900"/>
          </a:xfrm>
          <a:prstGeom prst="rect">
            <a:avLst/>
          </a:prstGeom>
        </p:spPr>
        <p:txBody>
          <a:bodyPr wrap="none" anchor="t"/>
          <a:lstStyle>
            <a:lvl1pPr marL="0" indent="0" algn="ctr">
              <a:buSzTx/>
              <a:buNone/>
              <a:defRPr sz="2400" cap="all" spc="-72">
                <a:solidFill>
                  <a:srgbClr val="C8CCDD"/>
                </a:solidFill>
              </a:defRPr>
            </a:lvl1pPr>
          </a:lstStyle>
          <a:p>
            <a:r>
              <a:t>ITEM</a:t>
            </a:r>
          </a:p>
        </p:txBody>
      </p:sp>
      <p:sp>
        <p:nvSpPr>
          <p:cNvPr id="386" name="ITEM"/>
          <p:cNvSpPr txBox="1">
            <a:spLocks noGrp="1"/>
          </p:cNvSpPr>
          <p:nvPr>
            <p:ph type="body" sz="quarter" idx="15"/>
          </p:nvPr>
        </p:nvSpPr>
        <p:spPr>
          <a:xfrm>
            <a:off x="15892080" y="666750"/>
            <a:ext cx="715977" cy="469900"/>
          </a:xfrm>
          <a:prstGeom prst="rect">
            <a:avLst/>
          </a:prstGeom>
        </p:spPr>
        <p:txBody>
          <a:bodyPr wrap="none" anchor="t"/>
          <a:lstStyle>
            <a:lvl1pPr marL="0" indent="0" algn="ctr">
              <a:buSzTx/>
              <a:buNone/>
              <a:defRPr sz="2400" cap="all" spc="-72">
                <a:solidFill>
                  <a:srgbClr val="C8CCDD"/>
                </a:solidFill>
              </a:defRPr>
            </a:lvl1pPr>
          </a:lstStyle>
          <a:p>
            <a:r>
              <a:t>ITEM</a:t>
            </a:r>
          </a:p>
        </p:txBody>
      </p:sp>
      <p:sp>
        <p:nvSpPr>
          <p:cNvPr id="387" name="ITEM"/>
          <p:cNvSpPr txBox="1">
            <a:spLocks noGrp="1"/>
          </p:cNvSpPr>
          <p:nvPr>
            <p:ph type="body" sz="quarter" idx="16"/>
          </p:nvPr>
        </p:nvSpPr>
        <p:spPr>
          <a:xfrm>
            <a:off x="18406658" y="666750"/>
            <a:ext cx="766573" cy="469900"/>
          </a:xfrm>
          <a:prstGeom prst="rect">
            <a:avLst/>
          </a:prstGeom>
        </p:spPr>
        <p:txBody>
          <a:bodyPr wrap="none" anchor="t"/>
          <a:lstStyle>
            <a:lvl1pPr marL="0" indent="0" algn="ctr">
              <a:buSzTx/>
              <a:buNone/>
              <a:defRPr sz="2400" cap="all" spc="-72">
                <a:solidFill>
                  <a:srgbClr val="F94878"/>
                </a:solidFill>
                <a:latin typeface="BrownPro-Bold"/>
                <a:ea typeface="BrownPro-Bold"/>
                <a:cs typeface="BrownPro-Bold"/>
                <a:sym typeface="BrownPro-Bold"/>
              </a:defRPr>
            </a:lvl1pPr>
          </a:lstStyle>
          <a:p>
            <a:r>
              <a:t>ITEM</a:t>
            </a:r>
          </a:p>
        </p:txBody>
      </p:sp>
      <p:sp>
        <p:nvSpPr>
          <p:cNvPr id="388" name="ITEM"/>
          <p:cNvSpPr txBox="1">
            <a:spLocks noGrp="1"/>
          </p:cNvSpPr>
          <p:nvPr>
            <p:ph type="body" sz="quarter" idx="17"/>
          </p:nvPr>
        </p:nvSpPr>
        <p:spPr>
          <a:xfrm>
            <a:off x="20967073" y="666750"/>
            <a:ext cx="715976" cy="469900"/>
          </a:xfrm>
          <a:prstGeom prst="rect">
            <a:avLst/>
          </a:prstGeom>
        </p:spPr>
        <p:txBody>
          <a:bodyPr wrap="none" anchor="t"/>
          <a:lstStyle>
            <a:lvl1pPr marL="0" indent="0" algn="ctr">
              <a:buSzTx/>
              <a:buNone/>
              <a:defRPr sz="2400" cap="all" spc="-72">
                <a:solidFill>
                  <a:srgbClr val="C8CCDD"/>
                </a:solidFill>
              </a:defRPr>
            </a:lvl1pPr>
          </a:lstStyle>
          <a:p>
            <a:r>
              <a:t>ITEM</a:t>
            </a:r>
          </a:p>
        </p:txBody>
      </p:sp>
      <p:sp>
        <p:nvSpPr>
          <p:cNvPr id="389" name="Image"/>
          <p:cNvSpPr>
            <a:spLocks noGrp="1"/>
          </p:cNvSpPr>
          <p:nvPr>
            <p:ph type="pic" sz="quarter" idx="18"/>
          </p:nvPr>
        </p:nvSpPr>
        <p:spPr>
          <a:xfrm>
            <a:off x="17564394" y="577850"/>
            <a:ext cx="2451101" cy="647700"/>
          </a:xfrm>
          <a:prstGeom prst="rect">
            <a:avLst/>
          </a:prstGeom>
        </p:spPr>
        <p:txBody>
          <a:bodyPr lIns="91439" tIns="45719" rIns="91439" bIns="45719" anchor="t">
            <a:noAutofit/>
          </a:bodyPr>
          <a:lstStyle/>
          <a:p>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Section 5">
    <p:spTree>
      <p:nvGrpSpPr>
        <p:cNvPr id="1" name=""/>
        <p:cNvGrpSpPr/>
        <p:nvPr/>
      </p:nvGrpSpPr>
      <p:grpSpPr>
        <a:xfrm>
          <a:off x="0" y="0"/>
          <a:ext cx="0" cy="0"/>
          <a:chOff x="0" y="0"/>
          <a:chExt cx="0" cy="0"/>
        </a:xfrm>
      </p:grpSpPr>
      <p:sp>
        <p:nvSpPr>
          <p:cNvPr id="396"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397"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398" name="ITEM"/>
          <p:cNvSpPr txBox="1">
            <a:spLocks noGrp="1"/>
          </p:cNvSpPr>
          <p:nvPr>
            <p:ph type="body" sz="quarter" idx="13"/>
          </p:nvPr>
        </p:nvSpPr>
        <p:spPr>
          <a:xfrm>
            <a:off x="10807985" y="666750"/>
            <a:ext cx="715976" cy="469900"/>
          </a:xfrm>
          <a:prstGeom prst="rect">
            <a:avLst/>
          </a:prstGeom>
        </p:spPr>
        <p:txBody>
          <a:bodyPr wrap="none" anchor="t"/>
          <a:lstStyle>
            <a:lvl1pPr marL="0" indent="0" algn="ctr">
              <a:buSzTx/>
              <a:buNone/>
              <a:defRPr sz="2400" cap="all" spc="-72">
                <a:solidFill>
                  <a:srgbClr val="C8CCDD"/>
                </a:solidFill>
              </a:defRPr>
            </a:lvl1pPr>
          </a:lstStyle>
          <a:p>
            <a:r>
              <a:t>ITEM</a:t>
            </a:r>
          </a:p>
        </p:txBody>
      </p:sp>
      <p:sp>
        <p:nvSpPr>
          <p:cNvPr id="399" name="ITEM"/>
          <p:cNvSpPr txBox="1">
            <a:spLocks noGrp="1"/>
          </p:cNvSpPr>
          <p:nvPr>
            <p:ph type="body" sz="quarter" idx="14"/>
          </p:nvPr>
        </p:nvSpPr>
        <p:spPr>
          <a:xfrm>
            <a:off x="13352205" y="666750"/>
            <a:ext cx="715976" cy="469900"/>
          </a:xfrm>
          <a:prstGeom prst="rect">
            <a:avLst/>
          </a:prstGeom>
        </p:spPr>
        <p:txBody>
          <a:bodyPr wrap="none" anchor="t"/>
          <a:lstStyle>
            <a:lvl1pPr marL="0" indent="0" algn="ctr">
              <a:buSzTx/>
              <a:buNone/>
              <a:defRPr sz="2400" cap="all" spc="-72">
                <a:solidFill>
                  <a:srgbClr val="C8CCDD"/>
                </a:solidFill>
              </a:defRPr>
            </a:lvl1pPr>
          </a:lstStyle>
          <a:p>
            <a:r>
              <a:t>ITEM</a:t>
            </a:r>
          </a:p>
        </p:txBody>
      </p:sp>
      <p:sp>
        <p:nvSpPr>
          <p:cNvPr id="400" name="ITEM"/>
          <p:cNvSpPr txBox="1">
            <a:spLocks noGrp="1"/>
          </p:cNvSpPr>
          <p:nvPr>
            <p:ph type="body" sz="quarter" idx="15"/>
          </p:nvPr>
        </p:nvSpPr>
        <p:spPr>
          <a:xfrm>
            <a:off x="15892080" y="666750"/>
            <a:ext cx="715977" cy="469900"/>
          </a:xfrm>
          <a:prstGeom prst="rect">
            <a:avLst/>
          </a:prstGeom>
        </p:spPr>
        <p:txBody>
          <a:bodyPr wrap="none" anchor="t"/>
          <a:lstStyle>
            <a:lvl1pPr marL="0" indent="0" algn="ctr">
              <a:buSzTx/>
              <a:buNone/>
              <a:defRPr sz="2400" cap="all" spc="-72">
                <a:solidFill>
                  <a:srgbClr val="C8CCDD"/>
                </a:solidFill>
              </a:defRPr>
            </a:lvl1pPr>
          </a:lstStyle>
          <a:p>
            <a:r>
              <a:t>ITEM</a:t>
            </a:r>
          </a:p>
        </p:txBody>
      </p:sp>
      <p:sp>
        <p:nvSpPr>
          <p:cNvPr id="401" name="ITEM"/>
          <p:cNvSpPr txBox="1">
            <a:spLocks noGrp="1"/>
          </p:cNvSpPr>
          <p:nvPr>
            <p:ph type="body" sz="quarter" idx="16"/>
          </p:nvPr>
        </p:nvSpPr>
        <p:spPr>
          <a:xfrm>
            <a:off x="18431956" y="666750"/>
            <a:ext cx="715977" cy="469900"/>
          </a:xfrm>
          <a:prstGeom prst="rect">
            <a:avLst/>
          </a:prstGeom>
        </p:spPr>
        <p:txBody>
          <a:bodyPr wrap="none" anchor="t"/>
          <a:lstStyle>
            <a:lvl1pPr marL="0" indent="0" algn="ctr">
              <a:buSzTx/>
              <a:buNone/>
              <a:defRPr sz="2400" cap="all" spc="-72">
                <a:solidFill>
                  <a:srgbClr val="C8CCDD"/>
                </a:solidFill>
              </a:defRPr>
            </a:lvl1pPr>
          </a:lstStyle>
          <a:p>
            <a:r>
              <a:t>ITEM</a:t>
            </a:r>
          </a:p>
        </p:txBody>
      </p:sp>
      <p:sp>
        <p:nvSpPr>
          <p:cNvPr id="402" name="ITEM"/>
          <p:cNvSpPr txBox="1">
            <a:spLocks noGrp="1"/>
          </p:cNvSpPr>
          <p:nvPr>
            <p:ph type="body" sz="quarter" idx="17"/>
          </p:nvPr>
        </p:nvSpPr>
        <p:spPr>
          <a:xfrm>
            <a:off x="20941775" y="666750"/>
            <a:ext cx="766573" cy="469900"/>
          </a:xfrm>
          <a:prstGeom prst="rect">
            <a:avLst/>
          </a:prstGeom>
        </p:spPr>
        <p:txBody>
          <a:bodyPr wrap="none" anchor="t"/>
          <a:lstStyle>
            <a:lvl1pPr marL="0" indent="0" algn="ctr">
              <a:buSzTx/>
              <a:buNone/>
              <a:defRPr sz="2400" cap="all" spc="-72">
                <a:solidFill>
                  <a:srgbClr val="F94878"/>
                </a:solidFill>
                <a:latin typeface="BrownPro-Bold"/>
                <a:ea typeface="BrownPro-Bold"/>
                <a:cs typeface="BrownPro-Bold"/>
                <a:sym typeface="BrownPro-Bold"/>
              </a:defRPr>
            </a:lvl1pPr>
          </a:lstStyle>
          <a:p>
            <a:r>
              <a:t>ITEM</a:t>
            </a:r>
          </a:p>
        </p:txBody>
      </p:sp>
      <p:sp>
        <p:nvSpPr>
          <p:cNvPr id="403" name="Image"/>
          <p:cNvSpPr>
            <a:spLocks noGrp="1"/>
          </p:cNvSpPr>
          <p:nvPr>
            <p:ph type="pic" sz="quarter" idx="18"/>
          </p:nvPr>
        </p:nvSpPr>
        <p:spPr>
          <a:xfrm>
            <a:off x="20108614" y="577850"/>
            <a:ext cx="2451101" cy="647700"/>
          </a:xfrm>
          <a:prstGeom prst="rect">
            <a:avLst/>
          </a:prstGeom>
        </p:spPr>
        <p:txBody>
          <a:bodyPr lIns="91439" tIns="45719" rIns="91439" bIns="45719" anchor="t">
            <a:noAutofit/>
          </a:bodyPr>
          <a:lstStyle/>
          <a:p>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hank You ">
    <p:spTree>
      <p:nvGrpSpPr>
        <p:cNvPr id="1" name=""/>
        <p:cNvGrpSpPr/>
        <p:nvPr/>
      </p:nvGrpSpPr>
      <p:grpSpPr>
        <a:xfrm>
          <a:off x="0" y="0"/>
          <a:ext cx="0" cy="0"/>
          <a:chOff x="0" y="0"/>
          <a:chExt cx="0" cy="0"/>
        </a:xfrm>
      </p:grpSpPr>
      <p:pic>
        <p:nvPicPr>
          <p:cNvPr id="410" name="Image" descr="Image"/>
          <p:cNvPicPr>
            <a:picLocks noChangeAspect="1"/>
          </p:cNvPicPr>
          <p:nvPr/>
        </p:nvPicPr>
        <p:blipFill>
          <a:blip r:embed="rId2"/>
          <a:stretch>
            <a:fillRect/>
          </a:stretch>
        </p:blipFill>
        <p:spPr>
          <a:xfrm>
            <a:off x="1016099" y="7513345"/>
            <a:ext cx="5004817" cy="632410"/>
          </a:xfrm>
          <a:prstGeom prst="rect">
            <a:avLst/>
          </a:prstGeom>
          <a:ln w="12700">
            <a:miter lim="400000"/>
          </a:ln>
        </p:spPr>
      </p:pic>
      <p:sp>
        <p:nvSpPr>
          <p:cNvPr id="411" name="Thank you"/>
          <p:cNvSpPr txBox="1">
            <a:spLocks noGrp="1"/>
          </p:cNvSpPr>
          <p:nvPr>
            <p:ph type="body" sz="quarter" idx="13"/>
          </p:nvPr>
        </p:nvSpPr>
        <p:spPr>
          <a:xfrm>
            <a:off x="876399" y="5570245"/>
            <a:ext cx="8084821" cy="1943101"/>
          </a:xfrm>
          <a:prstGeom prst="rect">
            <a:avLst/>
          </a:prstGeom>
        </p:spPr>
        <p:txBody>
          <a:bodyPr wrap="none" anchor="t"/>
          <a:lstStyle>
            <a:lvl1pPr marL="0" indent="0">
              <a:spcBef>
                <a:spcPts val="0"/>
              </a:spcBef>
              <a:buSzTx/>
              <a:buNone/>
              <a:defRPr sz="12000" cap="all" spc="-360">
                <a:solidFill>
                  <a:srgbClr val="F94878"/>
                </a:solidFill>
              </a:defRPr>
            </a:lvl1pPr>
          </a:lstStyle>
          <a:p>
            <a:r>
              <a:t>Thank you</a:t>
            </a:r>
          </a:p>
        </p:txBody>
      </p:sp>
      <p:sp>
        <p:nvSpPr>
          <p:cNvPr id="412" name="Person 1"/>
          <p:cNvSpPr txBox="1">
            <a:spLocks noGrp="1"/>
          </p:cNvSpPr>
          <p:nvPr>
            <p:ph type="body" sz="quarter" idx="14"/>
          </p:nvPr>
        </p:nvSpPr>
        <p:spPr>
          <a:xfrm>
            <a:off x="16320554" y="2876550"/>
            <a:ext cx="1726693" cy="571500"/>
          </a:xfrm>
          <a:prstGeom prst="rect">
            <a:avLst/>
          </a:prstGeom>
        </p:spPr>
        <p:txBody>
          <a:bodyPr wrap="none" anchor="t"/>
          <a:lstStyle>
            <a:lvl1pPr marL="0" indent="0">
              <a:spcBef>
                <a:spcPts val="0"/>
              </a:spcBef>
              <a:buSzTx/>
              <a:buNone/>
              <a:defRPr sz="3000" cap="all" spc="-90">
                <a:solidFill>
                  <a:srgbClr val="F94878"/>
                </a:solidFill>
                <a:latin typeface="BrownPro-Regular"/>
                <a:ea typeface="BrownPro-Regular"/>
                <a:cs typeface="BrownPro-Regular"/>
                <a:sym typeface="BrownPro-Regular"/>
              </a:defRPr>
            </a:lvl1pPr>
          </a:lstStyle>
          <a:p>
            <a:r>
              <a:t>Person 1</a:t>
            </a:r>
          </a:p>
        </p:txBody>
      </p:sp>
      <p:sp>
        <p:nvSpPr>
          <p:cNvPr id="413" name="Title"/>
          <p:cNvSpPr txBox="1">
            <a:spLocks noGrp="1"/>
          </p:cNvSpPr>
          <p:nvPr>
            <p:ph type="body" sz="quarter" idx="15"/>
          </p:nvPr>
        </p:nvSpPr>
        <p:spPr>
          <a:xfrm>
            <a:off x="16320554" y="3448050"/>
            <a:ext cx="918211" cy="571500"/>
          </a:xfrm>
          <a:prstGeom prst="rect">
            <a:avLst/>
          </a:prstGeom>
        </p:spPr>
        <p:txBody>
          <a:bodyPr wrap="none" anchor="t"/>
          <a:lstStyle>
            <a:lvl1pPr marL="0" indent="0">
              <a:spcBef>
                <a:spcPts val="0"/>
              </a:spcBef>
              <a:buSzTx/>
              <a:buNone/>
              <a:defRPr sz="3000" cap="all" spc="-90">
                <a:solidFill>
                  <a:srgbClr val="C8CCDD"/>
                </a:solidFill>
              </a:defRPr>
            </a:lvl1pPr>
          </a:lstStyle>
          <a:p>
            <a:r>
              <a:t>Title</a:t>
            </a:r>
          </a:p>
        </p:txBody>
      </p:sp>
      <p:sp>
        <p:nvSpPr>
          <p:cNvPr id="414" name="EMAIL"/>
          <p:cNvSpPr txBox="1">
            <a:spLocks noGrp="1"/>
          </p:cNvSpPr>
          <p:nvPr>
            <p:ph type="body" sz="quarter" idx="16"/>
          </p:nvPr>
        </p:nvSpPr>
        <p:spPr>
          <a:xfrm>
            <a:off x="16320554" y="4108450"/>
            <a:ext cx="1104139" cy="571500"/>
          </a:xfrm>
          <a:prstGeom prst="rect">
            <a:avLst/>
          </a:prstGeom>
        </p:spPr>
        <p:txBody>
          <a:bodyPr wrap="none" anchor="t"/>
          <a:lstStyle>
            <a:lvl1pPr marL="0" indent="0">
              <a:spcBef>
                <a:spcPts val="0"/>
              </a:spcBef>
              <a:buSzTx/>
              <a:buNone/>
              <a:defRPr sz="3000" cap="all" spc="-90">
                <a:solidFill>
                  <a:srgbClr val="C8CCDD"/>
                </a:solidFill>
              </a:defRPr>
            </a:lvl1pPr>
          </a:lstStyle>
          <a:p>
            <a:r>
              <a:t>EMAIL</a:t>
            </a:r>
          </a:p>
        </p:txBody>
      </p:sp>
      <p:sp>
        <p:nvSpPr>
          <p:cNvPr id="415" name="Person 2"/>
          <p:cNvSpPr txBox="1">
            <a:spLocks noGrp="1"/>
          </p:cNvSpPr>
          <p:nvPr>
            <p:ph type="body" sz="quarter" idx="17"/>
          </p:nvPr>
        </p:nvSpPr>
        <p:spPr>
          <a:xfrm>
            <a:off x="16250068" y="5911850"/>
            <a:ext cx="1781938" cy="571500"/>
          </a:xfrm>
          <a:prstGeom prst="rect">
            <a:avLst/>
          </a:prstGeom>
        </p:spPr>
        <p:txBody>
          <a:bodyPr wrap="none" anchor="t"/>
          <a:lstStyle>
            <a:lvl1pPr marL="0" indent="0">
              <a:spcBef>
                <a:spcPts val="0"/>
              </a:spcBef>
              <a:buSzTx/>
              <a:buNone/>
              <a:defRPr sz="3000" cap="all" spc="-90">
                <a:solidFill>
                  <a:srgbClr val="F94878"/>
                </a:solidFill>
                <a:latin typeface="BrownPro-Regular"/>
                <a:ea typeface="BrownPro-Regular"/>
                <a:cs typeface="BrownPro-Regular"/>
                <a:sym typeface="BrownPro-Regular"/>
              </a:defRPr>
            </a:lvl1pPr>
          </a:lstStyle>
          <a:p>
            <a:r>
              <a:t>Person 2</a:t>
            </a:r>
          </a:p>
        </p:txBody>
      </p:sp>
      <p:sp>
        <p:nvSpPr>
          <p:cNvPr id="416" name="Title"/>
          <p:cNvSpPr txBox="1">
            <a:spLocks noGrp="1"/>
          </p:cNvSpPr>
          <p:nvPr>
            <p:ph type="body" sz="quarter" idx="18"/>
          </p:nvPr>
        </p:nvSpPr>
        <p:spPr>
          <a:xfrm>
            <a:off x="16250068" y="6572250"/>
            <a:ext cx="918211" cy="571500"/>
          </a:xfrm>
          <a:prstGeom prst="rect">
            <a:avLst/>
          </a:prstGeom>
        </p:spPr>
        <p:txBody>
          <a:bodyPr wrap="none" anchor="t"/>
          <a:lstStyle>
            <a:lvl1pPr marL="0" indent="0">
              <a:spcBef>
                <a:spcPts val="0"/>
              </a:spcBef>
              <a:buSzTx/>
              <a:buNone/>
              <a:defRPr sz="3000" cap="all" spc="-90">
                <a:solidFill>
                  <a:srgbClr val="C8CCDD"/>
                </a:solidFill>
              </a:defRPr>
            </a:lvl1pPr>
          </a:lstStyle>
          <a:p>
            <a:r>
              <a:t>Title</a:t>
            </a:r>
          </a:p>
        </p:txBody>
      </p:sp>
      <p:sp>
        <p:nvSpPr>
          <p:cNvPr id="417" name="EMAIL"/>
          <p:cNvSpPr txBox="1">
            <a:spLocks noGrp="1"/>
          </p:cNvSpPr>
          <p:nvPr>
            <p:ph type="body" sz="quarter" idx="19"/>
          </p:nvPr>
        </p:nvSpPr>
        <p:spPr>
          <a:xfrm>
            <a:off x="16250068" y="7232650"/>
            <a:ext cx="1104139" cy="571500"/>
          </a:xfrm>
          <a:prstGeom prst="rect">
            <a:avLst/>
          </a:prstGeom>
        </p:spPr>
        <p:txBody>
          <a:bodyPr wrap="none" anchor="t"/>
          <a:lstStyle>
            <a:lvl1pPr marL="0" indent="0">
              <a:spcBef>
                <a:spcPts val="0"/>
              </a:spcBef>
              <a:buSzTx/>
              <a:buNone/>
              <a:defRPr sz="3000" cap="all" spc="-90">
                <a:solidFill>
                  <a:srgbClr val="C8CCDD"/>
                </a:solidFill>
              </a:defRPr>
            </a:lvl1pPr>
          </a:lstStyle>
          <a:p>
            <a:r>
              <a:t>EMAIL</a:t>
            </a:r>
          </a:p>
        </p:txBody>
      </p:sp>
      <p:sp>
        <p:nvSpPr>
          <p:cNvPr id="418" name="Person 3"/>
          <p:cNvSpPr txBox="1">
            <a:spLocks noGrp="1"/>
          </p:cNvSpPr>
          <p:nvPr>
            <p:ph type="body" sz="quarter" idx="20"/>
          </p:nvPr>
        </p:nvSpPr>
        <p:spPr>
          <a:xfrm>
            <a:off x="16250068" y="9163050"/>
            <a:ext cx="1797178" cy="571500"/>
          </a:xfrm>
          <a:prstGeom prst="rect">
            <a:avLst/>
          </a:prstGeom>
        </p:spPr>
        <p:txBody>
          <a:bodyPr wrap="none" anchor="t"/>
          <a:lstStyle>
            <a:lvl1pPr marL="0" indent="0">
              <a:spcBef>
                <a:spcPts val="0"/>
              </a:spcBef>
              <a:buSzTx/>
              <a:buNone/>
              <a:defRPr sz="3000" cap="all" spc="-90">
                <a:solidFill>
                  <a:srgbClr val="F94878"/>
                </a:solidFill>
                <a:latin typeface="BrownPro-Regular"/>
                <a:ea typeface="BrownPro-Regular"/>
                <a:cs typeface="BrownPro-Regular"/>
                <a:sym typeface="BrownPro-Regular"/>
              </a:defRPr>
            </a:lvl1pPr>
          </a:lstStyle>
          <a:p>
            <a:r>
              <a:t>Person 3</a:t>
            </a:r>
          </a:p>
        </p:txBody>
      </p:sp>
      <p:sp>
        <p:nvSpPr>
          <p:cNvPr id="419" name="Title"/>
          <p:cNvSpPr txBox="1">
            <a:spLocks noGrp="1"/>
          </p:cNvSpPr>
          <p:nvPr>
            <p:ph type="body" sz="quarter" idx="21"/>
          </p:nvPr>
        </p:nvSpPr>
        <p:spPr>
          <a:xfrm>
            <a:off x="16250068" y="9823450"/>
            <a:ext cx="918211" cy="571500"/>
          </a:xfrm>
          <a:prstGeom prst="rect">
            <a:avLst/>
          </a:prstGeom>
        </p:spPr>
        <p:txBody>
          <a:bodyPr wrap="none" anchor="t"/>
          <a:lstStyle>
            <a:lvl1pPr marL="0" indent="0">
              <a:spcBef>
                <a:spcPts val="0"/>
              </a:spcBef>
              <a:buSzTx/>
              <a:buNone/>
              <a:defRPr sz="3000" cap="all" spc="-90">
                <a:solidFill>
                  <a:srgbClr val="C8CCDD"/>
                </a:solidFill>
              </a:defRPr>
            </a:lvl1pPr>
          </a:lstStyle>
          <a:p>
            <a:r>
              <a:t>Title</a:t>
            </a:r>
          </a:p>
        </p:txBody>
      </p:sp>
      <p:sp>
        <p:nvSpPr>
          <p:cNvPr id="420" name="EMAIL"/>
          <p:cNvSpPr txBox="1">
            <a:spLocks noGrp="1"/>
          </p:cNvSpPr>
          <p:nvPr>
            <p:ph type="body" sz="quarter" idx="22"/>
          </p:nvPr>
        </p:nvSpPr>
        <p:spPr>
          <a:xfrm>
            <a:off x="16250068" y="10483850"/>
            <a:ext cx="1104139" cy="571500"/>
          </a:xfrm>
          <a:prstGeom prst="rect">
            <a:avLst/>
          </a:prstGeom>
        </p:spPr>
        <p:txBody>
          <a:bodyPr wrap="none" anchor="t"/>
          <a:lstStyle>
            <a:lvl1pPr marL="0" indent="0">
              <a:spcBef>
                <a:spcPts val="0"/>
              </a:spcBef>
              <a:buSzTx/>
              <a:buNone/>
              <a:defRPr sz="3000" cap="all" spc="-90">
                <a:solidFill>
                  <a:srgbClr val="C8CCDD"/>
                </a:solidFill>
              </a:defRPr>
            </a:lvl1pPr>
          </a:lstStyle>
          <a:p>
            <a:r>
              <a:t>EMAIL</a:t>
            </a:r>
          </a:p>
        </p:txBody>
      </p:sp>
      <p:sp>
        <p:nvSpPr>
          <p:cNvPr id="42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ver w/Agenda">
    <p:spTree>
      <p:nvGrpSpPr>
        <p:cNvPr id="1" name=""/>
        <p:cNvGrpSpPr/>
        <p:nvPr/>
      </p:nvGrpSpPr>
      <p:grpSpPr>
        <a:xfrm>
          <a:off x="0" y="0"/>
          <a:ext cx="0" cy="0"/>
          <a:chOff x="0" y="0"/>
          <a:chExt cx="0" cy="0"/>
        </a:xfrm>
      </p:grpSpPr>
      <p:pic>
        <p:nvPicPr>
          <p:cNvPr id="29" name="Image" descr="Image"/>
          <p:cNvPicPr>
            <a:picLocks noChangeAspect="1"/>
          </p:cNvPicPr>
          <p:nvPr/>
        </p:nvPicPr>
        <p:blipFill>
          <a:blip r:embed="rId2"/>
          <a:stretch>
            <a:fillRect/>
          </a:stretch>
        </p:blipFill>
        <p:spPr>
          <a:xfrm>
            <a:off x="1016099" y="7513345"/>
            <a:ext cx="5004817" cy="632410"/>
          </a:xfrm>
          <a:prstGeom prst="rect">
            <a:avLst/>
          </a:prstGeom>
          <a:ln w="12700">
            <a:miter lim="400000"/>
          </a:ln>
        </p:spPr>
      </p:pic>
      <p:sp>
        <p:nvSpPr>
          <p:cNvPr id="30" name="BRAND"/>
          <p:cNvSpPr txBox="1">
            <a:spLocks noGrp="1"/>
          </p:cNvSpPr>
          <p:nvPr>
            <p:ph type="body" sz="quarter" idx="13"/>
          </p:nvPr>
        </p:nvSpPr>
        <p:spPr>
          <a:xfrm>
            <a:off x="876399" y="5570245"/>
            <a:ext cx="5004817" cy="1943101"/>
          </a:xfrm>
          <a:prstGeom prst="rect">
            <a:avLst/>
          </a:prstGeom>
        </p:spPr>
        <p:txBody>
          <a:bodyPr wrap="none" anchor="t"/>
          <a:lstStyle>
            <a:lvl1pPr marL="0" indent="0">
              <a:spcBef>
                <a:spcPts val="0"/>
              </a:spcBef>
              <a:buSzTx/>
              <a:buNone/>
              <a:defRPr sz="12000" cap="all" spc="-360">
                <a:solidFill>
                  <a:srgbClr val="F94878"/>
                </a:solidFill>
              </a:defRPr>
            </a:lvl1pPr>
          </a:lstStyle>
          <a:p>
            <a:r>
              <a:t>BRAND</a:t>
            </a:r>
          </a:p>
        </p:txBody>
      </p:sp>
      <p:sp>
        <p:nvSpPr>
          <p:cNvPr id="31" name="AGENDA"/>
          <p:cNvSpPr txBox="1">
            <a:spLocks noGrp="1"/>
          </p:cNvSpPr>
          <p:nvPr>
            <p:ph type="body" sz="quarter" idx="14"/>
          </p:nvPr>
        </p:nvSpPr>
        <p:spPr>
          <a:xfrm>
            <a:off x="12191999" y="2541058"/>
            <a:ext cx="3680462" cy="1333501"/>
          </a:xfrm>
          <a:prstGeom prst="rect">
            <a:avLst/>
          </a:prstGeom>
        </p:spPr>
        <p:txBody>
          <a:bodyPr wrap="none" anchor="t"/>
          <a:lstStyle>
            <a:lvl1pPr marL="0" indent="0">
              <a:spcBef>
                <a:spcPts val="0"/>
              </a:spcBef>
              <a:buSzTx/>
              <a:buNone/>
              <a:defRPr sz="8000" spc="-239">
                <a:latin typeface="BrownPro-Bold"/>
                <a:ea typeface="BrownPro-Bold"/>
                <a:cs typeface="BrownPro-Bold"/>
                <a:sym typeface="BrownPro-Bold"/>
              </a:defRPr>
            </a:lvl1pPr>
          </a:lstStyle>
          <a:p>
            <a:r>
              <a:t>AGENDA</a:t>
            </a:r>
          </a:p>
        </p:txBody>
      </p:sp>
      <p:sp>
        <p:nvSpPr>
          <p:cNvPr id="32" name="Item 1…"/>
          <p:cNvSpPr txBox="1">
            <a:spLocks noGrp="1"/>
          </p:cNvSpPr>
          <p:nvPr>
            <p:ph type="body" sz="quarter" idx="15"/>
          </p:nvPr>
        </p:nvSpPr>
        <p:spPr>
          <a:xfrm>
            <a:off x="12192000" y="4509795"/>
            <a:ext cx="10160000" cy="6007101"/>
          </a:xfrm>
          <a:prstGeom prst="rect">
            <a:avLst/>
          </a:prstGeom>
        </p:spPr>
        <p:txBody>
          <a:bodyPr anchor="t"/>
          <a:lstStyle/>
          <a:p>
            <a:pPr marL="635000" indent="-635000">
              <a:buAutoNum type="arabicPeriod"/>
              <a:defRPr sz="5000" spc="-150"/>
            </a:pPr>
            <a:r>
              <a:t>Item 1</a:t>
            </a:r>
          </a:p>
          <a:p>
            <a:pPr marL="635000" indent="-635000">
              <a:buAutoNum type="arabicPeriod"/>
              <a:defRPr sz="5000" spc="-150"/>
            </a:pPr>
            <a:r>
              <a:t>Item 2</a:t>
            </a:r>
          </a:p>
          <a:p>
            <a:pPr marL="635000" indent="-635000">
              <a:buAutoNum type="arabicPeriod"/>
              <a:defRPr sz="5000" spc="-150"/>
            </a:pPr>
            <a:r>
              <a:t>Item 3</a:t>
            </a:r>
          </a:p>
          <a:p>
            <a:pPr marL="635000" indent="-635000">
              <a:buAutoNum type="arabicPeriod"/>
              <a:defRPr sz="5000" spc="-150"/>
            </a:pPr>
            <a:r>
              <a:t>Item 4</a:t>
            </a:r>
          </a:p>
          <a:p>
            <a:pPr marL="635000" indent="-635000">
              <a:buAutoNum type="arabicPeriod"/>
              <a:defRPr sz="5000" spc="-150"/>
            </a:pPr>
            <a:r>
              <a:t>Item 5</a:t>
            </a:r>
          </a:p>
        </p:txBody>
      </p:sp>
      <p:sp>
        <p:nvSpPr>
          <p:cNvPr id="3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Success Story">
    <p:bg>
      <p:bgPr>
        <a:solidFill>
          <a:srgbClr val="FFFFFF"/>
        </a:solidFill>
        <a:effectLst/>
      </p:bgPr>
    </p:bg>
    <p:spTree>
      <p:nvGrpSpPr>
        <p:cNvPr id="1" name=""/>
        <p:cNvGrpSpPr/>
        <p:nvPr/>
      </p:nvGrpSpPr>
      <p:grpSpPr>
        <a:xfrm>
          <a:off x="0" y="0"/>
          <a:ext cx="0" cy="0"/>
          <a:chOff x="0" y="0"/>
          <a:chExt cx="0" cy="0"/>
        </a:xfrm>
      </p:grpSpPr>
      <p:sp>
        <p:nvSpPr>
          <p:cNvPr id="428" name="Rectangle"/>
          <p:cNvSpPr/>
          <p:nvPr/>
        </p:nvSpPr>
        <p:spPr>
          <a:xfrm>
            <a:off x="1008354" y="1525235"/>
            <a:ext cx="22352001" cy="10665530"/>
          </a:xfrm>
          <a:prstGeom prst="rect">
            <a:avLst/>
          </a:prstGeom>
          <a:gradFill>
            <a:gsLst>
              <a:gs pos="0">
                <a:srgbClr val="14E6DD"/>
              </a:gs>
              <a:gs pos="48466">
                <a:srgbClr val="0A7C8D"/>
              </a:gs>
              <a:gs pos="100000">
                <a:srgbClr val="00113D"/>
              </a:gs>
            </a:gsLst>
            <a:path>
              <a:fillToRect l="99534" t="99244" r="465" b="755"/>
            </a:path>
          </a:gradFill>
          <a:ln w="12700">
            <a:miter lim="400000"/>
          </a:ln>
        </p:spPr>
        <p:txBody>
          <a:bodyPr lIns="50800" tIns="50800" rIns="50800" bIns="50800" anchor="ctr"/>
          <a:lstStyle/>
          <a:p>
            <a:endParaRPr/>
          </a:p>
        </p:txBody>
      </p:sp>
      <p:sp>
        <p:nvSpPr>
          <p:cNvPr id="429" name="Rectangle"/>
          <p:cNvSpPr/>
          <p:nvPr/>
        </p:nvSpPr>
        <p:spPr>
          <a:xfrm>
            <a:off x="1010933" y="1521492"/>
            <a:ext cx="22346842" cy="3813744"/>
          </a:xfrm>
          <a:prstGeom prst="rect">
            <a:avLst/>
          </a:prstGeom>
          <a:solidFill>
            <a:srgbClr val="2B3134">
              <a:alpha val="30000"/>
            </a:srgbClr>
          </a:solidFill>
          <a:ln w="12700">
            <a:miter lim="400000"/>
          </a:ln>
        </p:spPr>
        <p:txBody>
          <a:bodyPr lIns="50800" tIns="50800" rIns="50800" bIns="50800" anchor="ctr"/>
          <a:lstStyle/>
          <a:p>
            <a:endParaRPr/>
          </a:p>
        </p:txBody>
      </p:sp>
      <p:sp>
        <p:nvSpPr>
          <p:cNvPr id="430"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431"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432" name="The best places to reach female beauty enthusiasts before they go to a Walmart are at coffee shops, homes, gas stations, malls, children’s stores and offices."/>
          <p:cNvSpPr txBox="1">
            <a:spLocks noGrp="1"/>
          </p:cNvSpPr>
          <p:nvPr>
            <p:ph type="body" sz="quarter" idx="13"/>
          </p:nvPr>
        </p:nvSpPr>
        <p:spPr>
          <a:xfrm>
            <a:off x="9150350" y="6858000"/>
            <a:ext cx="5854700" cy="3073400"/>
          </a:xfrm>
          <a:prstGeom prst="rect">
            <a:avLst/>
          </a:prstGeom>
        </p:spPr>
        <p:txBody>
          <a:bodyPr anchor="t">
            <a:spAutoFit/>
          </a:bodyPr>
          <a:lstStyle>
            <a:lvl1pPr marL="0" indent="0" defTabSz="508000">
              <a:spcBef>
                <a:spcPts val="0"/>
              </a:spcBef>
              <a:buSzTx/>
              <a:buNone/>
              <a:defRPr sz="3200" spc="0"/>
            </a:lvl1pPr>
          </a:lstStyle>
          <a:p>
            <a:r>
              <a:t>The best places to reach female beauty enthusiasts before they go to a Walmart are at coffee shops, homes, gas stations, malls, children’s stores and offices.</a:t>
            </a:r>
          </a:p>
        </p:txBody>
      </p:sp>
      <p:sp>
        <p:nvSpPr>
          <p:cNvPr id="433" name="18% Visit Lift to Walmart…"/>
          <p:cNvSpPr txBox="1">
            <a:spLocks noGrp="1"/>
          </p:cNvSpPr>
          <p:nvPr>
            <p:ph type="body" sz="quarter" idx="14"/>
          </p:nvPr>
        </p:nvSpPr>
        <p:spPr>
          <a:xfrm>
            <a:off x="16250068" y="6858000"/>
            <a:ext cx="5854701" cy="3073400"/>
          </a:xfrm>
          <a:prstGeom prst="rect">
            <a:avLst/>
          </a:prstGeom>
        </p:spPr>
        <p:txBody>
          <a:bodyPr anchor="t">
            <a:spAutoFit/>
          </a:bodyPr>
          <a:lstStyle/>
          <a:p>
            <a:pPr marL="0" indent="0" defTabSz="508000">
              <a:spcBef>
                <a:spcPts val="0"/>
              </a:spcBef>
              <a:buSzTx/>
              <a:buNone/>
              <a:defRPr sz="3200" spc="0"/>
            </a:pPr>
            <a:r>
              <a:rPr>
                <a:latin typeface="BrownPro-Bold"/>
                <a:ea typeface="BrownPro-Bold"/>
                <a:cs typeface="BrownPro-Bold"/>
                <a:sym typeface="BrownPro-Bold"/>
              </a:rPr>
              <a:t>18%</a:t>
            </a:r>
            <a:r>
              <a:t> Visit Lift to Walmart</a:t>
            </a:r>
          </a:p>
          <a:p>
            <a:pPr marL="0" indent="0" defTabSz="508000">
              <a:spcBef>
                <a:spcPts val="0"/>
              </a:spcBef>
              <a:buSzTx/>
              <a:buNone/>
              <a:defRPr sz="3200" spc="0"/>
            </a:pPr>
            <a:endParaRPr/>
          </a:p>
          <a:p>
            <a:pPr marL="0" indent="0" defTabSz="508000">
              <a:spcBef>
                <a:spcPts val="0"/>
              </a:spcBef>
              <a:buSzTx/>
              <a:buNone/>
              <a:defRPr sz="3200" spc="0"/>
            </a:pPr>
            <a:r>
              <a:t>Top affinities for engagers included stylish places, art galleries, beignets and wine bars.</a:t>
            </a:r>
          </a:p>
        </p:txBody>
      </p:sp>
      <p:sp>
        <p:nvSpPr>
          <p:cNvPr id="434" name="Drive consumers into Walmart to purchase TRESemmé's salon-gorgeous line of hair products."/>
          <p:cNvSpPr txBox="1">
            <a:spLocks noGrp="1"/>
          </p:cNvSpPr>
          <p:nvPr>
            <p:ph type="body" sz="quarter" idx="15"/>
          </p:nvPr>
        </p:nvSpPr>
        <p:spPr>
          <a:xfrm>
            <a:off x="2040868" y="6858000"/>
            <a:ext cx="5854701" cy="2082800"/>
          </a:xfrm>
          <a:prstGeom prst="rect">
            <a:avLst/>
          </a:prstGeom>
        </p:spPr>
        <p:txBody>
          <a:bodyPr anchor="t">
            <a:spAutoFit/>
          </a:bodyPr>
          <a:lstStyle>
            <a:lvl1pPr marL="0" indent="0" defTabSz="508000">
              <a:spcBef>
                <a:spcPts val="0"/>
              </a:spcBef>
              <a:buSzTx/>
              <a:buNone/>
              <a:defRPr sz="3200" spc="0"/>
            </a:lvl1pPr>
          </a:lstStyle>
          <a:p>
            <a:r>
              <a:t>Drive consumers into Walmart to purchase TRESemmé's salon-gorgeous line of hair products.</a:t>
            </a:r>
          </a:p>
        </p:txBody>
      </p:sp>
      <p:sp>
        <p:nvSpPr>
          <p:cNvPr id="435" name="Foursquare helped Brand drive new visitors to their top retailer."/>
          <p:cNvSpPr>
            <a:spLocks noGrp="1"/>
          </p:cNvSpPr>
          <p:nvPr>
            <p:ph type="body" sz="quarter" idx="16"/>
          </p:nvPr>
        </p:nvSpPr>
        <p:spPr>
          <a:xfrm>
            <a:off x="2032972" y="2540028"/>
            <a:ext cx="11062042" cy="1856615"/>
          </a:xfrm>
          <a:prstGeom prst="rect">
            <a:avLst/>
          </a:prstGeom>
        </p:spPr>
        <p:txBody>
          <a:bodyPr lIns="0" tIns="0" rIns="0" bIns="0" anchor="t"/>
          <a:lstStyle/>
          <a:p>
            <a:pPr marL="0" indent="0" defTabSz="482600">
              <a:spcBef>
                <a:spcPts val="0"/>
              </a:spcBef>
              <a:buSzTx/>
              <a:buNone/>
              <a:defRPr sz="5700" spc="0">
                <a:latin typeface="BrownPro-Regular"/>
                <a:ea typeface="BrownPro-Regular"/>
                <a:cs typeface="BrownPro-Regular"/>
                <a:sym typeface="BrownPro-Regular"/>
              </a:defRPr>
            </a:pPr>
            <a:r>
              <a:t>Foursquare helped </a:t>
            </a:r>
            <a:r>
              <a:rPr>
                <a:latin typeface="BrownPro-Bold"/>
                <a:ea typeface="BrownPro-Bold"/>
                <a:cs typeface="BrownPro-Bold"/>
                <a:sym typeface="BrownPro-Bold"/>
              </a:rPr>
              <a:t>Brand</a:t>
            </a:r>
            <a:r>
              <a:t> drive </a:t>
            </a:r>
            <a:r>
              <a:rPr>
                <a:latin typeface="BrownPro-Bold"/>
                <a:ea typeface="BrownPro-Bold"/>
                <a:cs typeface="BrownPro-Bold"/>
                <a:sym typeface="BrownPro-Bold"/>
              </a:rPr>
              <a:t>new visitors</a:t>
            </a:r>
            <a:r>
              <a:t> to their top retailer.</a:t>
            </a:r>
          </a:p>
        </p:txBody>
      </p:sp>
      <p:sp>
        <p:nvSpPr>
          <p:cNvPr id="436" name="Brand Challenge"/>
          <p:cNvSpPr txBox="1">
            <a:spLocks noGrp="1"/>
          </p:cNvSpPr>
          <p:nvPr>
            <p:ph type="body" sz="quarter" idx="17"/>
          </p:nvPr>
        </p:nvSpPr>
        <p:spPr>
          <a:xfrm>
            <a:off x="2032972" y="6146800"/>
            <a:ext cx="4155441" cy="711200"/>
          </a:xfrm>
          <a:prstGeom prst="rect">
            <a:avLst/>
          </a:prstGeom>
        </p:spPr>
        <p:txBody>
          <a:bodyPr wrap="none" anchor="t"/>
          <a:lstStyle>
            <a:lvl1pPr marL="0" indent="0">
              <a:spcBef>
                <a:spcPts val="0"/>
              </a:spcBef>
              <a:buSzTx/>
              <a:buNone/>
              <a:defRPr spc="0">
                <a:solidFill>
                  <a:srgbClr val="14E6DD"/>
                </a:solidFill>
                <a:latin typeface="BrownPro-Bold"/>
                <a:ea typeface="BrownPro-Bold"/>
                <a:cs typeface="BrownPro-Bold"/>
                <a:sym typeface="BrownPro-Bold"/>
              </a:defRPr>
            </a:lvl1pPr>
          </a:lstStyle>
          <a:p>
            <a:r>
              <a:t>Brand Challenge</a:t>
            </a:r>
          </a:p>
        </p:txBody>
      </p:sp>
      <p:sp>
        <p:nvSpPr>
          <p:cNvPr id="437" name="Foursquare Insight"/>
          <p:cNvSpPr txBox="1">
            <a:spLocks noGrp="1"/>
          </p:cNvSpPr>
          <p:nvPr>
            <p:ph type="body" sz="quarter" idx="18"/>
          </p:nvPr>
        </p:nvSpPr>
        <p:spPr>
          <a:xfrm>
            <a:off x="9150350" y="6146800"/>
            <a:ext cx="4663948" cy="711200"/>
          </a:xfrm>
          <a:prstGeom prst="rect">
            <a:avLst/>
          </a:prstGeom>
        </p:spPr>
        <p:txBody>
          <a:bodyPr wrap="none" anchor="t"/>
          <a:lstStyle>
            <a:lvl1pPr marL="0" indent="0">
              <a:spcBef>
                <a:spcPts val="0"/>
              </a:spcBef>
              <a:buSzTx/>
              <a:buNone/>
              <a:defRPr spc="0">
                <a:solidFill>
                  <a:srgbClr val="14E6DD"/>
                </a:solidFill>
                <a:latin typeface="BrownPro-Bold"/>
                <a:ea typeface="BrownPro-Bold"/>
                <a:cs typeface="BrownPro-Bold"/>
                <a:sym typeface="BrownPro-Bold"/>
              </a:defRPr>
            </a:lvl1pPr>
          </a:lstStyle>
          <a:p>
            <a:r>
              <a:t>Foursquare Insight</a:t>
            </a:r>
          </a:p>
        </p:txBody>
      </p:sp>
      <p:sp>
        <p:nvSpPr>
          <p:cNvPr id="438" name="Real-Results"/>
          <p:cNvSpPr txBox="1">
            <a:spLocks noGrp="1"/>
          </p:cNvSpPr>
          <p:nvPr>
            <p:ph type="body" sz="quarter" idx="19"/>
          </p:nvPr>
        </p:nvSpPr>
        <p:spPr>
          <a:xfrm>
            <a:off x="16250068" y="6146800"/>
            <a:ext cx="3190241" cy="711200"/>
          </a:xfrm>
          <a:prstGeom prst="rect">
            <a:avLst/>
          </a:prstGeom>
        </p:spPr>
        <p:txBody>
          <a:bodyPr wrap="none" anchor="t"/>
          <a:lstStyle>
            <a:lvl1pPr marL="0" indent="0">
              <a:spcBef>
                <a:spcPts val="0"/>
              </a:spcBef>
              <a:buSzTx/>
              <a:buNone/>
              <a:defRPr spc="0">
                <a:solidFill>
                  <a:srgbClr val="14E6DD"/>
                </a:solidFill>
                <a:latin typeface="BrownPro-Bold"/>
                <a:ea typeface="BrownPro-Bold"/>
                <a:cs typeface="BrownPro-Bold"/>
                <a:sym typeface="BrownPro-Bold"/>
              </a:defRPr>
            </a:lvl1pPr>
          </a:lstStyle>
          <a:p>
            <a:r>
              <a:t>Real-Results</a:t>
            </a:r>
          </a:p>
        </p:txBody>
      </p:sp>
      <p:sp>
        <p:nvSpPr>
          <p:cNvPr id="439" name="SUCCESS STORY"/>
          <p:cNvSpPr txBox="1"/>
          <p:nvPr/>
        </p:nvSpPr>
        <p:spPr>
          <a:xfrm>
            <a:off x="3648121" y="620868"/>
            <a:ext cx="2704847"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rmAutofit fontScale="77500" lnSpcReduction="20000"/>
          </a:bodyPr>
          <a:lstStyle>
            <a:lvl1pPr>
              <a:lnSpc>
                <a:spcPct val="150000"/>
              </a:lnSpc>
              <a:spcBef>
                <a:spcPts val="0"/>
              </a:spcBef>
              <a:defRPr sz="2800" spc="0">
                <a:solidFill>
                  <a:srgbClr val="C8CCDD"/>
                </a:solidFill>
              </a:defRPr>
            </a:lvl1pPr>
          </a:lstStyle>
          <a:p>
            <a:r>
              <a:t>SUCCESS STORY</a:t>
            </a:r>
          </a:p>
        </p:txBody>
      </p:sp>
      <p:sp>
        <p:nvSpPr>
          <p:cNvPr id="440" name="Line"/>
          <p:cNvSpPr/>
          <p:nvPr/>
        </p:nvSpPr>
        <p:spPr>
          <a:xfrm flipV="1">
            <a:off x="3570276" y="704425"/>
            <a:ext cx="76693" cy="394550"/>
          </a:xfrm>
          <a:prstGeom prst="line">
            <a:avLst/>
          </a:prstGeom>
          <a:ln w="12700">
            <a:solidFill>
              <a:srgbClr val="14E6DD"/>
            </a:solidFill>
            <a:miter lim="400000"/>
          </a:ln>
        </p:spPr>
        <p:txBody>
          <a:bodyPr lIns="50800" tIns="50800" rIns="50800" bIns="50800" anchor="ctr"/>
          <a:lstStyle/>
          <a:p>
            <a:endParaRPr/>
          </a:p>
        </p:txBody>
      </p:sp>
      <p:sp>
        <p:nvSpPr>
          <p:cNvPr id="441" name="LOGO"/>
          <p:cNvSpPr>
            <a:spLocks noGrp="1"/>
          </p:cNvSpPr>
          <p:nvPr>
            <p:ph type="body" sz="quarter" idx="20"/>
          </p:nvPr>
        </p:nvSpPr>
        <p:spPr>
          <a:xfrm>
            <a:off x="19403657" y="2540028"/>
            <a:ext cx="1856614" cy="1856615"/>
          </a:xfrm>
          <a:prstGeom prst="ellipse">
            <a:avLst/>
          </a:prstGeom>
          <a:solidFill>
            <a:srgbClr val="FFFFFF"/>
          </a:solidFill>
        </p:spPr>
        <p:txBody>
          <a:bodyPr>
            <a:noAutofit/>
          </a:bodyPr>
          <a:lstStyle>
            <a:lvl1pPr marL="0" indent="0" algn="ctr">
              <a:buSzTx/>
              <a:buNone/>
              <a:defRPr sz="3000" spc="-90">
                <a:solidFill>
                  <a:srgbClr val="2B3134"/>
                </a:solidFill>
              </a:defRPr>
            </a:lvl1pPr>
          </a:lstStyle>
          <a:p>
            <a:r>
              <a:t>LOGO</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Section 2 copy">
    <p:spTree>
      <p:nvGrpSpPr>
        <p:cNvPr id="1" name=""/>
        <p:cNvGrpSpPr/>
        <p:nvPr/>
      </p:nvGrpSpPr>
      <p:grpSpPr>
        <a:xfrm>
          <a:off x="0" y="0"/>
          <a:ext cx="0" cy="0"/>
          <a:chOff x="0" y="0"/>
          <a:chExt cx="0" cy="0"/>
        </a:xfrm>
      </p:grpSpPr>
      <p:sp>
        <p:nvSpPr>
          <p:cNvPr id="448"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449"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Section 2 copy 1">
    <p:spTree>
      <p:nvGrpSpPr>
        <p:cNvPr id="1" name=""/>
        <p:cNvGrpSpPr/>
        <p:nvPr/>
      </p:nvGrpSpPr>
      <p:grpSpPr>
        <a:xfrm>
          <a:off x="0" y="0"/>
          <a:ext cx="0" cy="0"/>
          <a:chOff x="0" y="0"/>
          <a:chExt cx="0" cy="0"/>
        </a:xfrm>
      </p:grpSpPr>
      <p:sp>
        <p:nvSpPr>
          <p:cNvPr id="456"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463"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464" name="Image" descr="Image"/>
          <p:cNvPicPr>
            <a:picLocks noChangeAspect="1"/>
          </p:cNvPicPr>
          <p:nvPr/>
        </p:nvPicPr>
        <p:blipFill>
          <a:blip r:embed="rId2"/>
          <a:stretch>
            <a:fillRect/>
          </a:stretch>
        </p:blipFill>
        <p:spPr>
          <a:xfrm>
            <a:off x="1079599" y="759339"/>
            <a:ext cx="2412153" cy="304801"/>
          </a:xfrm>
          <a:prstGeom prst="rect">
            <a:avLst/>
          </a:prstGeom>
          <a:ln w="12700">
            <a:miter lim="400000"/>
          </a:ln>
        </p:spPr>
      </p:pic>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Cover w/Agenda">
    <p:spTree>
      <p:nvGrpSpPr>
        <p:cNvPr id="1" name=""/>
        <p:cNvGrpSpPr/>
        <p:nvPr/>
      </p:nvGrpSpPr>
      <p:grpSpPr>
        <a:xfrm>
          <a:off x="0" y="0"/>
          <a:ext cx="0" cy="0"/>
          <a:chOff x="0" y="0"/>
          <a:chExt cx="0" cy="0"/>
        </a:xfrm>
      </p:grpSpPr>
      <p:sp>
        <p:nvSpPr>
          <p:cNvPr id="471" name="client name"/>
          <p:cNvSpPr txBox="1">
            <a:spLocks noGrp="1"/>
          </p:cNvSpPr>
          <p:nvPr>
            <p:ph type="body" sz="quarter" idx="13"/>
          </p:nvPr>
        </p:nvSpPr>
        <p:spPr>
          <a:xfrm>
            <a:off x="876399" y="5753100"/>
            <a:ext cx="6071109" cy="1333500"/>
          </a:xfrm>
          <a:prstGeom prst="rect">
            <a:avLst/>
          </a:prstGeom>
        </p:spPr>
        <p:txBody>
          <a:bodyPr wrap="none" anchor="t"/>
          <a:lstStyle>
            <a:lvl1pPr marL="0" indent="0">
              <a:spcBef>
                <a:spcPts val="0"/>
              </a:spcBef>
              <a:buSzTx/>
              <a:buNone/>
              <a:defRPr sz="8000" cap="all" spc="-239">
                <a:solidFill>
                  <a:srgbClr val="F94878"/>
                </a:solidFill>
              </a:defRPr>
            </a:lvl1pPr>
          </a:lstStyle>
          <a:p>
            <a:r>
              <a:t>client name</a:t>
            </a:r>
          </a:p>
        </p:txBody>
      </p:sp>
      <p:pic>
        <p:nvPicPr>
          <p:cNvPr id="472"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473" name="Campaign wrap Report xx.xx.2018"/>
          <p:cNvSpPr txBox="1">
            <a:spLocks noGrp="1"/>
          </p:cNvSpPr>
          <p:nvPr>
            <p:ph type="body" sz="quarter" idx="14"/>
          </p:nvPr>
        </p:nvSpPr>
        <p:spPr>
          <a:xfrm>
            <a:off x="876399" y="7086600"/>
            <a:ext cx="10010141" cy="876300"/>
          </a:xfrm>
          <a:prstGeom prst="rect">
            <a:avLst/>
          </a:prstGeom>
        </p:spPr>
        <p:txBody>
          <a:bodyPr wrap="none" anchor="t"/>
          <a:lstStyle>
            <a:lvl1pPr marL="0" indent="0">
              <a:spcBef>
                <a:spcPts val="0"/>
              </a:spcBef>
              <a:buSzTx/>
              <a:buNone/>
              <a:defRPr sz="5000" spc="-150">
                <a:latin typeface="BrownPro-Regular"/>
                <a:ea typeface="BrownPro-Regular"/>
                <a:cs typeface="BrownPro-Regular"/>
                <a:sym typeface="BrownPro-Regular"/>
              </a:defRPr>
            </a:lvl1pPr>
          </a:lstStyle>
          <a:p>
            <a:r>
              <a:t>Campaign wrap Report xx.xx.2018</a:t>
            </a:r>
          </a:p>
        </p:txBody>
      </p:sp>
      <p:sp>
        <p:nvSpPr>
          <p:cNvPr id="47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Main copy 5">
    <p:spTree>
      <p:nvGrpSpPr>
        <p:cNvPr id="1" name=""/>
        <p:cNvGrpSpPr/>
        <p:nvPr/>
      </p:nvGrpSpPr>
      <p:grpSpPr>
        <a:xfrm>
          <a:off x="0" y="0"/>
          <a:ext cx="0" cy="0"/>
          <a:chOff x="0" y="0"/>
          <a:chExt cx="0" cy="0"/>
        </a:xfrm>
      </p:grpSpPr>
      <p:sp>
        <p:nvSpPr>
          <p:cNvPr id="481" name="A Headline Here"/>
          <p:cNvSpPr txBox="1">
            <a:spLocks noGrp="1"/>
          </p:cNvSpPr>
          <p:nvPr>
            <p:ph type="body" sz="quarter" idx="13"/>
          </p:nvPr>
        </p:nvSpPr>
        <p:spPr>
          <a:xfrm>
            <a:off x="2029972" y="1905000"/>
            <a:ext cx="12179661" cy="876300"/>
          </a:xfrm>
          <a:prstGeom prst="rect">
            <a:avLst/>
          </a:prstGeom>
        </p:spPr>
        <p:txBody>
          <a:bodyPr anchor="t"/>
          <a:lstStyle>
            <a:lvl1pPr marL="0" indent="0">
              <a:spcBef>
                <a:spcPts val="0"/>
              </a:spcBef>
              <a:buSzTx/>
              <a:buNone/>
              <a:defRPr sz="5000" spc="-150">
                <a:latin typeface="BrownPro-Bold"/>
                <a:ea typeface="BrownPro-Bold"/>
                <a:cs typeface="BrownPro-Bold"/>
                <a:sym typeface="BrownPro-Bold"/>
              </a:defRPr>
            </a:lvl1pPr>
          </a:lstStyle>
          <a:p>
            <a:r>
              <a:t>A Headline Here</a:t>
            </a:r>
          </a:p>
        </p:txBody>
      </p:sp>
      <p:sp>
        <p:nvSpPr>
          <p:cNvPr id="482" name="[If you need to, move this part down]…"/>
          <p:cNvSpPr txBox="1">
            <a:spLocks noGrp="1"/>
          </p:cNvSpPr>
          <p:nvPr>
            <p:ph type="body" sz="quarter" idx="14"/>
          </p:nvPr>
        </p:nvSpPr>
        <p:spPr>
          <a:xfrm>
            <a:off x="2029972" y="2794000"/>
            <a:ext cx="8109147" cy="3403600"/>
          </a:xfrm>
          <a:prstGeom prst="rect">
            <a:avLst/>
          </a:prstGeom>
        </p:spPr>
        <p:txBody>
          <a:bodyPr anchor="t"/>
          <a:lstStyle/>
          <a:p>
            <a:pPr marL="0" indent="0">
              <a:buSzTx/>
              <a:buNone/>
              <a:defRPr sz="3600" spc="-107"/>
            </a:pPr>
            <a:r>
              <a:t>[If you need to, move this part down]</a:t>
            </a:r>
          </a:p>
          <a:p>
            <a:pPr marL="0" indent="0">
              <a:spcBef>
                <a:spcPts val="0"/>
              </a:spcBef>
              <a:buSzTx/>
              <a:buNone/>
              <a:defRPr sz="3600" spc="-107"/>
            </a:pPr>
            <a:r>
              <a:t>A brave man tells the truth. A wise man’s tools are analogies and proverbs. A woman holds her tongue, knowing silence will speak for her.  </a:t>
            </a:r>
          </a:p>
        </p:txBody>
      </p:sp>
      <p:pic>
        <p:nvPicPr>
          <p:cNvPr id="483" name="Image" descr="Image"/>
          <p:cNvPicPr>
            <a:picLocks noChangeAspect="1"/>
          </p:cNvPicPr>
          <p:nvPr/>
        </p:nvPicPr>
        <p:blipFill>
          <a:blip r:embed="rId2">
            <a:alphaModFix amt="35000"/>
          </a:blip>
          <a:stretch>
            <a:fillRect/>
          </a:stretch>
        </p:blipFill>
        <p:spPr>
          <a:xfrm>
            <a:off x="1079599" y="13055600"/>
            <a:ext cx="2412153" cy="304800"/>
          </a:xfrm>
          <a:prstGeom prst="rect">
            <a:avLst/>
          </a:prstGeom>
          <a:ln w="12700">
            <a:miter lim="400000"/>
          </a:ln>
        </p:spPr>
      </p:pic>
      <p:sp>
        <p:nvSpPr>
          <p:cNvPr id="48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Main copy 2">
    <p:spTree>
      <p:nvGrpSpPr>
        <p:cNvPr id="1" name=""/>
        <p:cNvGrpSpPr/>
        <p:nvPr/>
      </p:nvGrpSpPr>
      <p:grpSpPr>
        <a:xfrm>
          <a:off x="0" y="0"/>
          <a:ext cx="0" cy="0"/>
          <a:chOff x="0" y="0"/>
          <a:chExt cx="0" cy="0"/>
        </a:xfrm>
      </p:grpSpPr>
      <p:sp>
        <p:nvSpPr>
          <p:cNvPr id="491"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492"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493" name="A brave man tells the truth. A wise man’s tools are analogies and proverbs. A woman holds her tongue, knowing silence will speak for her."/>
          <p:cNvSpPr txBox="1">
            <a:spLocks noGrp="1"/>
          </p:cNvSpPr>
          <p:nvPr>
            <p:ph type="body" sz="quarter" idx="13"/>
          </p:nvPr>
        </p:nvSpPr>
        <p:spPr>
          <a:xfrm>
            <a:off x="2029972" y="6404038"/>
            <a:ext cx="12179660" cy="1778001"/>
          </a:xfrm>
          <a:prstGeom prst="rect">
            <a:avLst/>
          </a:prstGeom>
        </p:spPr>
        <p:txBody>
          <a:bodyPr anchor="t"/>
          <a:lstStyle>
            <a:lvl1pPr marL="0" indent="0">
              <a:spcBef>
                <a:spcPts val="0"/>
              </a:spcBef>
              <a:buSzTx/>
              <a:buNone/>
              <a:defRPr sz="3600" spc="-107"/>
            </a:lvl1pPr>
          </a:lstStyle>
          <a:p>
            <a:r>
              <a:t>A brave man tells the truth. A wise man’s tools are analogies and proverbs. A woman holds her tongue, knowing silence will speak for her.  </a:t>
            </a:r>
          </a:p>
        </p:txBody>
      </p:sp>
      <p:sp>
        <p:nvSpPr>
          <p:cNvPr id="494" name="A Breaker Slide"/>
          <p:cNvSpPr txBox="1">
            <a:spLocks noGrp="1"/>
          </p:cNvSpPr>
          <p:nvPr>
            <p:ph type="body" sz="quarter" idx="14"/>
          </p:nvPr>
        </p:nvSpPr>
        <p:spPr>
          <a:xfrm>
            <a:off x="2036245" y="5000561"/>
            <a:ext cx="5204461" cy="1028701"/>
          </a:xfrm>
          <a:prstGeom prst="rect">
            <a:avLst/>
          </a:prstGeom>
        </p:spPr>
        <p:txBody>
          <a:bodyPr wrap="none" anchor="t"/>
          <a:lstStyle>
            <a:lvl1pPr marL="0" indent="0">
              <a:spcBef>
                <a:spcPts val="0"/>
              </a:spcBef>
              <a:buSzTx/>
              <a:buNone/>
              <a:defRPr sz="6000" spc="-180">
                <a:latin typeface="BrownPro-Bold"/>
                <a:ea typeface="BrownPro-Bold"/>
                <a:cs typeface="BrownPro-Bold"/>
                <a:sym typeface="BrownPro-Bold"/>
              </a:defRPr>
            </a:lvl1pPr>
          </a:lstStyle>
          <a:p>
            <a:pPr>
              <a:defRPr>
                <a:latin typeface="+mn-lt"/>
                <a:ea typeface="+mn-ea"/>
                <a:cs typeface="+mn-cs"/>
                <a:sym typeface="BrownPro-Light"/>
              </a:defRPr>
            </a:pPr>
            <a:r>
              <a:rPr>
                <a:latin typeface="BrownPro-Bold"/>
                <a:ea typeface="BrownPro-Bold"/>
                <a:cs typeface="BrownPro-Bold"/>
                <a:sym typeface="BrownPro-Bold"/>
              </a:rPr>
              <a:t>A Breaker Slide</a:t>
            </a:r>
          </a:p>
        </p:txBody>
      </p:sp>
      <p:sp>
        <p:nvSpPr>
          <p:cNvPr id="495" name="Rectangle"/>
          <p:cNvSpPr/>
          <p:nvPr/>
        </p:nvSpPr>
        <p:spPr>
          <a:xfrm>
            <a:off x="2125145" y="6156261"/>
            <a:ext cx="1016001" cy="120778"/>
          </a:xfrm>
          <a:prstGeom prst="rect">
            <a:avLst/>
          </a:prstGeom>
          <a:solidFill>
            <a:srgbClr val="F94878"/>
          </a:solidFill>
          <a:ln w="12700">
            <a:miter lim="400000"/>
          </a:ln>
        </p:spPr>
        <p:txBody>
          <a:bodyPr lIns="50800" tIns="50800" rIns="50800" bIns="50800" anchor="ctr"/>
          <a:lstStyle/>
          <a:p>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Blank copy">
    <p:bg>
      <p:bgPr>
        <a:solidFill>
          <a:srgbClr val="FFFFFF"/>
        </a:solidFill>
        <a:effectLst/>
      </p:bgPr>
    </p:bg>
    <p:spTree>
      <p:nvGrpSpPr>
        <p:cNvPr id="1" name=""/>
        <p:cNvGrpSpPr/>
        <p:nvPr/>
      </p:nvGrpSpPr>
      <p:grpSpPr>
        <a:xfrm>
          <a:off x="0" y="0"/>
          <a:ext cx="0" cy="0"/>
          <a:chOff x="0" y="0"/>
          <a:chExt cx="0" cy="0"/>
        </a:xfrm>
      </p:grpSpPr>
      <p:sp>
        <p:nvSpPr>
          <p:cNvPr id="502"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503" name="Image" descr="Image"/>
          <p:cNvPicPr>
            <a:picLocks noChangeAspect="1"/>
          </p:cNvPicPr>
          <p:nvPr/>
        </p:nvPicPr>
        <p:blipFill>
          <a:blip r:embed="rId2"/>
          <a:stretch>
            <a:fillRect/>
          </a:stretch>
        </p:blipFill>
        <p:spPr>
          <a:xfrm>
            <a:off x="1079599" y="759339"/>
            <a:ext cx="2412153" cy="304801"/>
          </a:xfrm>
          <a:prstGeom prst="rect">
            <a:avLst/>
          </a:prstGeom>
          <a:ln w="12700">
            <a:miter lim="400000"/>
          </a:ln>
        </p:spPr>
      </p:pic>
      <p:sp>
        <p:nvSpPr>
          <p:cNvPr id="504" name="A Headline Here"/>
          <p:cNvSpPr txBox="1">
            <a:spLocks noGrp="1"/>
          </p:cNvSpPr>
          <p:nvPr>
            <p:ph type="body" sz="quarter" idx="13"/>
          </p:nvPr>
        </p:nvSpPr>
        <p:spPr>
          <a:xfrm>
            <a:off x="2029972" y="1905000"/>
            <a:ext cx="12192001" cy="876300"/>
          </a:xfrm>
          <a:prstGeom prst="rect">
            <a:avLst/>
          </a:prstGeom>
        </p:spPr>
        <p:txBody>
          <a:bodyPr anchor="t"/>
          <a:lstStyle>
            <a:lvl1pPr marL="0" indent="0">
              <a:spcBef>
                <a:spcPts val="0"/>
              </a:spcBef>
              <a:buSzTx/>
              <a:buNone/>
              <a:defRPr sz="5000" spc="-150">
                <a:solidFill>
                  <a:srgbClr val="00113D"/>
                </a:solidFill>
                <a:latin typeface="BrownPro-Bold"/>
                <a:ea typeface="BrownPro-Bold"/>
                <a:cs typeface="BrownPro-Bold"/>
                <a:sym typeface="BrownPro-Bold"/>
              </a:defRPr>
            </a:lvl1pPr>
          </a:lstStyle>
          <a:p>
            <a:r>
              <a:t>A Headline Here</a:t>
            </a:r>
          </a:p>
        </p:txBody>
      </p:sp>
      <p:sp>
        <p:nvSpPr>
          <p:cNvPr id="505" name="subhead"/>
          <p:cNvSpPr txBox="1">
            <a:spLocks noGrp="1"/>
          </p:cNvSpPr>
          <p:nvPr>
            <p:ph type="body" sz="quarter" idx="14"/>
          </p:nvPr>
        </p:nvSpPr>
        <p:spPr>
          <a:xfrm>
            <a:off x="2029972" y="2717800"/>
            <a:ext cx="12192001" cy="482600"/>
          </a:xfrm>
          <a:prstGeom prst="rect">
            <a:avLst/>
          </a:prstGeom>
        </p:spPr>
        <p:txBody>
          <a:bodyPr anchor="t"/>
          <a:lstStyle>
            <a:lvl1pPr marL="0" indent="0">
              <a:spcBef>
                <a:spcPts val="0"/>
              </a:spcBef>
              <a:buSzTx/>
              <a:buNone/>
              <a:defRPr sz="2500" cap="all" spc="-75">
                <a:solidFill>
                  <a:srgbClr val="E94575"/>
                </a:solidFill>
                <a:latin typeface="BrownPro-Bold"/>
                <a:ea typeface="BrownPro-Bold"/>
                <a:cs typeface="BrownPro-Bold"/>
                <a:sym typeface="BrownPro-Bold"/>
              </a:defRPr>
            </a:lvl1pPr>
          </a:lstStyle>
          <a:p>
            <a:r>
              <a:t>subhead</a:t>
            </a: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Split">
    <p:bg>
      <p:bgPr>
        <a:solidFill>
          <a:srgbClr val="FFFFFF"/>
        </a:solidFill>
        <a:effectLst/>
      </p:bgPr>
    </p:bg>
    <p:spTree>
      <p:nvGrpSpPr>
        <p:cNvPr id="1" name=""/>
        <p:cNvGrpSpPr/>
        <p:nvPr/>
      </p:nvGrpSpPr>
      <p:grpSpPr>
        <a:xfrm>
          <a:off x="0" y="0"/>
          <a:ext cx="0" cy="0"/>
          <a:chOff x="0" y="0"/>
          <a:chExt cx="0" cy="0"/>
        </a:xfrm>
      </p:grpSpPr>
      <p:sp>
        <p:nvSpPr>
          <p:cNvPr id="512" name="Rectangle"/>
          <p:cNvSpPr/>
          <p:nvPr/>
        </p:nvSpPr>
        <p:spPr>
          <a:xfrm>
            <a:off x="0" y="-1"/>
            <a:ext cx="24384001" cy="6858001"/>
          </a:xfrm>
          <a:prstGeom prst="rect">
            <a:avLst/>
          </a:prstGeom>
          <a:gradFill>
            <a:gsLst>
              <a:gs pos="0">
                <a:srgbClr val="F94878"/>
              </a:gs>
              <a:gs pos="0">
                <a:srgbClr val="7D2D5B"/>
              </a:gs>
              <a:gs pos="100000">
                <a:srgbClr val="00113D"/>
              </a:gs>
            </a:gsLst>
            <a:lin ang="14400000"/>
          </a:gradFill>
          <a:ln w="12700">
            <a:miter lim="400000"/>
          </a:ln>
        </p:spPr>
        <p:txBody>
          <a:bodyPr lIns="50800" tIns="50800" rIns="50800" bIns="50800" anchor="ctr"/>
          <a:lstStyle/>
          <a:p>
            <a:endParaRPr/>
          </a:p>
        </p:txBody>
      </p:sp>
      <p:sp>
        <p:nvSpPr>
          <p:cNvPr id="513"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514"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515" name="A Headline Here"/>
          <p:cNvSpPr txBox="1">
            <a:spLocks noGrp="1"/>
          </p:cNvSpPr>
          <p:nvPr>
            <p:ph type="body" sz="quarter" idx="13"/>
          </p:nvPr>
        </p:nvSpPr>
        <p:spPr>
          <a:xfrm>
            <a:off x="2029972" y="1905000"/>
            <a:ext cx="8109147" cy="876300"/>
          </a:xfrm>
          <a:prstGeom prst="rect">
            <a:avLst/>
          </a:prstGeom>
        </p:spPr>
        <p:txBody>
          <a:bodyPr anchor="t"/>
          <a:lstStyle>
            <a:lvl1pPr marL="0" indent="0">
              <a:spcBef>
                <a:spcPts val="0"/>
              </a:spcBef>
              <a:buSzTx/>
              <a:buNone/>
              <a:defRPr sz="5000" spc="-150">
                <a:latin typeface="BrownPro-Bold"/>
                <a:ea typeface="BrownPro-Bold"/>
                <a:cs typeface="BrownPro-Bold"/>
                <a:sym typeface="BrownPro-Bold"/>
              </a:defRPr>
            </a:lvl1pPr>
          </a:lstStyle>
          <a:p>
            <a:r>
              <a:t>A Headline Here</a:t>
            </a:r>
          </a:p>
        </p:txBody>
      </p:sp>
      <p:sp>
        <p:nvSpPr>
          <p:cNvPr id="516" name="A brave man tells the truth. A wise man’s tools are analogies and proverbs. A woman holds her tongue, knowing silence will speak for her."/>
          <p:cNvSpPr txBox="1">
            <a:spLocks noGrp="1"/>
          </p:cNvSpPr>
          <p:nvPr>
            <p:ph type="body" sz="quarter" idx="14"/>
          </p:nvPr>
        </p:nvSpPr>
        <p:spPr>
          <a:xfrm>
            <a:off x="2029972" y="2794000"/>
            <a:ext cx="8109147" cy="2336800"/>
          </a:xfrm>
          <a:prstGeom prst="rect">
            <a:avLst/>
          </a:prstGeom>
        </p:spPr>
        <p:txBody>
          <a:bodyPr anchor="t"/>
          <a:lstStyle>
            <a:lvl1pPr marL="0" indent="0">
              <a:spcBef>
                <a:spcPts val="0"/>
              </a:spcBef>
              <a:buSzTx/>
              <a:buNone/>
              <a:defRPr sz="3600" spc="-107"/>
            </a:lvl1pPr>
          </a:lstStyle>
          <a:p>
            <a:r>
              <a:t>A brave man tells the truth. A wise man’s tools are analogies and proverbs. A woman holds her tongue, knowing silence will speak for her.  </a:t>
            </a:r>
          </a:p>
        </p:txBody>
      </p:sp>
      <p:sp>
        <p:nvSpPr>
          <p:cNvPr id="517" name="Secondary Headline Here"/>
          <p:cNvSpPr txBox="1">
            <a:spLocks noGrp="1"/>
          </p:cNvSpPr>
          <p:nvPr>
            <p:ph type="body" sz="quarter" idx="15"/>
          </p:nvPr>
        </p:nvSpPr>
        <p:spPr>
          <a:xfrm>
            <a:off x="2029972" y="7874000"/>
            <a:ext cx="8109147" cy="711200"/>
          </a:xfrm>
          <a:prstGeom prst="rect">
            <a:avLst/>
          </a:prstGeom>
        </p:spPr>
        <p:txBody>
          <a:bodyPr anchor="t"/>
          <a:lstStyle>
            <a:lvl1pPr marL="0" indent="0">
              <a:spcBef>
                <a:spcPts val="0"/>
              </a:spcBef>
              <a:buSzTx/>
              <a:buNone/>
              <a:defRPr>
                <a:solidFill>
                  <a:srgbClr val="00113D"/>
                </a:solidFill>
                <a:latin typeface="BrownPro-Bold"/>
                <a:ea typeface="BrownPro-Bold"/>
                <a:cs typeface="BrownPro-Bold"/>
                <a:sym typeface="BrownPro-Bold"/>
              </a:defRPr>
            </a:lvl1pPr>
          </a:lstStyle>
          <a:p>
            <a:r>
              <a:t>Secondary Headline Here</a:t>
            </a:r>
          </a:p>
        </p:txBody>
      </p:sp>
      <p:sp>
        <p:nvSpPr>
          <p:cNvPr id="518" name="A brave man tells the truth. A wise man’s tools are analogies and proverbs. A woman holds her tongue, knowing silence will speak for her."/>
          <p:cNvSpPr txBox="1">
            <a:spLocks noGrp="1"/>
          </p:cNvSpPr>
          <p:nvPr>
            <p:ph type="body" sz="quarter" idx="16"/>
          </p:nvPr>
        </p:nvSpPr>
        <p:spPr>
          <a:xfrm>
            <a:off x="2029972" y="8585200"/>
            <a:ext cx="8109147" cy="2336800"/>
          </a:xfrm>
          <a:prstGeom prst="rect">
            <a:avLst/>
          </a:prstGeom>
        </p:spPr>
        <p:txBody>
          <a:bodyPr anchor="t"/>
          <a:lstStyle>
            <a:lvl1pPr marL="0" indent="0">
              <a:spcBef>
                <a:spcPts val="0"/>
              </a:spcBef>
              <a:buSzTx/>
              <a:buNone/>
              <a:defRPr sz="3600" spc="-107">
                <a:solidFill>
                  <a:srgbClr val="00113D"/>
                </a:solidFill>
              </a:defRPr>
            </a:lvl1pPr>
          </a:lstStyle>
          <a:p>
            <a:r>
              <a:t>A brave man tells the truth. A wise man’s tools are analogies and proverbs. A woman holds her tongue, knowing silence will speak for her.  </a:t>
            </a: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Split copy 1">
    <p:bg>
      <p:bgPr>
        <a:solidFill>
          <a:srgbClr val="000000"/>
        </a:solidFill>
        <a:effectLst/>
      </p:bgPr>
    </p:bg>
    <p:spTree>
      <p:nvGrpSpPr>
        <p:cNvPr id="1" name=""/>
        <p:cNvGrpSpPr/>
        <p:nvPr/>
      </p:nvGrpSpPr>
      <p:grpSpPr>
        <a:xfrm>
          <a:off x="0" y="0"/>
          <a:ext cx="0" cy="0"/>
          <a:chOff x="0" y="0"/>
          <a:chExt cx="0" cy="0"/>
        </a:xfrm>
      </p:grpSpPr>
      <p:pic>
        <p:nvPicPr>
          <p:cNvPr id="525" name="dan-gold-105699-unsplash.jpg" descr="dan-gold-105699-unsplash.jpg"/>
          <p:cNvPicPr>
            <a:picLocks noChangeAspect="1"/>
          </p:cNvPicPr>
          <p:nvPr/>
        </p:nvPicPr>
        <p:blipFill>
          <a:blip r:embed="rId2">
            <a:alphaModFix amt="28607"/>
          </a:blip>
          <a:stretch>
            <a:fillRect/>
          </a:stretch>
        </p:blipFill>
        <p:spPr>
          <a:xfrm>
            <a:off x="-580300" y="-383917"/>
            <a:ext cx="26261536" cy="19696152"/>
          </a:xfrm>
          <a:prstGeom prst="rect">
            <a:avLst/>
          </a:prstGeom>
          <a:ln w="12700">
            <a:miter lim="400000"/>
          </a:ln>
        </p:spPr>
      </p:pic>
      <p:sp>
        <p:nvSpPr>
          <p:cNvPr id="526" name="Rectangle"/>
          <p:cNvSpPr/>
          <p:nvPr/>
        </p:nvSpPr>
        <p:spPr>
          <a:xfrm>
            <a:off x="0" y="-1"/>
            <a:ext cx="24384001" cy="6858001"/>
          </a:xfrm>
          <a:prstGeom prst="rect">
            <a:avLst/>
          </a:prstGeom>
          <a:gradFill>
            <a:gsLst>
              <a:gs pos="0">
                <a:srgbClr val="F94878"/>
              </a:gs>
              <a:gs pos="0">
                <a:srgbClr val="7D2D5B"/>
              </a:gs>
              <a:gs pos="100000">
                <a:srgbClr val="00113D"/>
              </a:gs>
            </a:gsLst>
            <a:lin ang="14400000"/>
          </a:gradFill>
          <a:ln w="12700">
            <a:miter lim="400000"/>
          </a:ln>
        </p:spPr>
        <p:txBody>
          <a:bodyPr lIns="50800" tIns="50800" rIns="50800" bIns="50800" anchor="ctr"/>
          <a:lstStyle/>
          <a:p>
            <a:endParaRPr/>
          </a:p>
        </p:txBody>
      </p:sp>
      <p:sp>
        <p:nvSpPr>
          <p:cNvPr id="527"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528" name="Image" descr="Image"/>
          <p:cNvPicPr>
            <a:picLocks noChangeAspect="1"/>
          </p:cNvPicPr>
          <p:nvPr/>
        </p:nvPicPr>
        <p:blipFill>
          <a:blip r:embed="rId3"/>
          <a:stretch>
            <a:fillRect/>
          </a:stretch>
        </p:blipFill>
        <p:spPr>
          <a:xfrm>
            <a:off x="1079599" y="762000"/>
            <a:ext cx="2412153" cy="304800"/>
          </a:xfrm>
          <a:prstGeom prst="rect">
            <a:avLst/>
          </a:prstGeom>
          <a:ln w="12700">
            <a:miter lim="400000"/>
          </a:ln>
        </p:spPr>
      </p:pic>
      <p:sp>
        <p:nvSpPr>
          <p:cNvPr id="529" name="A Headline Here"/>
          <p:cNvSpPr txBox="1">
            <a:spLocks noGrp="1"/>
          </p:cNvSpPr>
          <p:nvPr>
            <p:ph type="body" sz="quarter" idx="13"/>
          </p:nvPr>
        </p:nvSpPr>
        <p:spPr>
          <a:xfrm>
            <a:off x="2029972" y="1905000"/>
            <a:ext cx="8109147" cy="876300"/>
          </a:xfrm>
          <a:prstGeom prst="rect">
            <a:avLst/>
          </a:prstGeom>
        </p:spPr>
        <p:txBody>
          <a:bodyPr anchor="t"/>
          <a:lstStyle>
            <a:lvl1pPr marL="0" indent="0">
              <a:spcBef>
                <a:spcPts val="0"/>
              </a:spcBef>
              <a:buSzTx/>
              <a:buNone/>
              <a:defRPr sz="5000" spc="-150">
                <a:latin typeface="BrownPro-Bold"/>
                <a:ea typeface="BrownPro-Bold"/>
                <a:cs typeface="BrownPro-Bold"/>
                <a:sym typeface="BrownPro-Bold"/>
              </a:defRPr>
            </a:lvl1pPr>
          </a:lstStyle>
          <a:p>
            <a:r>
              <a:t>A Headline Here</a:t>
            </a:r>
          </a:p>
        </p:txBody>
      </p:sp>
      <p:sp>
        <p:nvSpPr>
          <p:cNvPr id="530" name="A brave man tells the truth. A wise man’s tools are analogies and proverbs. A woman holds her tongue, knowing silence will speak for her."/>
          <p:cNvSpPr txBox="1">
            <a:spLocks noGrp="1"/>
          </p:cNvSpPr>
          <p:nvPr>
            <p:ph type="body" sz="quarter" idx="14"/>
          </p:nvPr>
        </p:nvSpPr>
        <p:spPr>
          <a:xfrm>
            <a:off x="2029972" y="2794000"/>
            <a:ext cx="8109147" cy="2336800"/>
          </a:xfrm>
          <a:prstGeom prst="rect">
            <a:avLst/>
          </a:prstGeom>
        </p:spPr>
        <p:txBody>
          <a:bodyPr anchor="t"/>
          <a:lstStyle>
            <a:lvl1pPr marL="0" indent="0">
              <a:spcBef>
                <a:spcPts val="0"/>
              </a:spcBef>
              <a:buSzTx/>
              <a:buNone/>
              <a:defRPr sz="3600" spc="-107"/>
            </a:lvl1pPr>
          </a:lstStyle>
          <a:p>
            <a:r>
              <a:t>A brave man tells the truth. A wise man’s tools are analogies and proverbs. A woman holds her tongue, knowing silence will speak for her.  </a:t>
            </a:r>
          </a:p>
        </p:txBody>
      </p:sp>
      <p:sp>
        <p:nvSpPr>
          <p:cNvPr id="531" name="Secondary Headline Here"/>
          <p:cNvSpPr txBox="1">
            <a:spLocks noGrp="1"/>
          </p:cNvSpPr>
          <p:nvPr>
            <p:ph type="body" sz="quarter" idx="15"/>
          </p:nvPr>
        </p:nvSpPr>
        <p:spPr>
          <a:xfrm>
            <a:off x="2029972" y="7874000"/>
            <a:ext cx="8109147" cy="711200"/>
          </a:xfrm>
          <a:prstGeom prst="rect">
            <a:avLst/>
          </a:prstGeom>
        </p:spPr>
        <p:txBody>
          <a:bodyPr anchor="t"/>
          <a:lstStyle>
            <a:lvl1pPr marL="0" indent="0">
              <a:spcBef>
                <a:spcPts val="0"/>
              </a:spcBef>
              <a:buSzTx/>
              <a:buNone/>
              <a:defRPr>
                <a:latin typeface="BrownPro-Bold"/>
                <a:ea typeface="BrownPro-Bold"/>
                <a:cs typeface="BrownPro-Bold"/>
                <a:sym typeface="BrownPro-Bold"/>
              </a:defRPr>
            </a:lvl1pPr>
          </a:lstStyle>
          <a:p>
            <a:r>
              <a:t>Secondary Headline Here</a:t>
            </a:r>
          </a:p>
        </p:txBody>
      </p:sp>
      <p:sp>
        <p:nvSpPr>
          <p:cNvPr id="532" name="A brave man tells the truth. A wise man’s tools are analogies and proverbs. A woman holds her tongue, knowing silence will speak for her."/>
          <p:cNvSpPr txBox="1">
            <a:spLocks noGrp="1"/>
          </p:cNvSpPr>
          <p:nvPr>
            <p:ph type="body" sz="quarter" idx="16"/>
          </p:nvPr>
        </p:nvSpPr>
        <p:spPr>
          <a:xfrm>
            <a:off x="2029972" y="8585200"/>
            <a:ext cx="8109147" cy="2336800"/>
          </a:xfrm>
          <a:prstGeom prst="rect">
            <a:avLst/>
          </a:prstGeom>
        </p:spPr>
        <p:txBody>
          <a:bodyPr anchor="t"/>
          <a:lstStyle>
            <a:lvl1pPr marL="0" indent="0">
              <a:spcBef>
                <a:spcPts val="0"/>
              </a:spcBef>
              <a:buSzTx/>
              <a:buNone/>
              <a:defRPr sz="3600" spc="-107"/>
            </a:lvl1pPr>
          </a:lstStyle>
          <a:p>
            <a:r>
              <a:t>A brave man tells the truth. A wise man’s tools are analogies and proverbs. A woman holds her tongue, knowing silence will speak for her.  </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ver copy 2">
    <p:spTree>
      <p:nvGrpSpPr>
        <p:cNvPr id="1" name=""/>
        <p:cNvGrpSpPr/>
        <p:nvPr/>
      </p:nvGrpSpPr>
      <p:grpSpPr>
        <a:xfrm>
          <a:off x="0" y="0"/>
          <a:ext cx="0" cy="0"/>
          <a:chOff x="0" y="0"/>
          <a:chExt cx="0" cy="0"/>
        </a:xfrm>
      </p:grpSpPr>
      <p:sp>
        <p:nvSpPr>
          <p:cNvPr id="50" name="Take a moment to shift the conversation."/>
          <p:cNvSpPr txBox="1">
            <a:spLocks noGrp="1"/>
          </p:cNvSpPr>
          <p:nvPr>
            <p:ph type="body" sz="quarter" idx="13"/>
          </p:nvPr>
        </p:nvSpPr>
        <p:spPr>
          <a:xfrm>
            <a:off x="4058534" y="6191250"/>
            <a:ext cx="16266932" cy="1206500"/>
          </a:xfrm>
          <a:prstGeom prst="rect">
            <a:avLst/>
          </a:prstGeom>
        </p:spPr>
        <p:txBody>
          <a:bodyPr anchor="t"/>
          <a:lstStyle>
            <a:lvl1pPr marL="0" indent="0" algn="ctr">
              <a:spcBef>
                <a:spcPts val="0"/>
              </a:spcBef>
              <a:buSzTx/>
              <a:buNone/>
              <a:defRPr sz="7200" spc="-215"/>
            </a:lvl1pPr>
          </a:lstStyle>
          <a:p>
            <a:r>
              <a:t>Take a moment to shift the conversation.</a:t>
            </a:r>
          </a:p>
        </p:txBody>
      </p:sp>
      <p:sp>
        <p:nvSpPr>
          <p:cNvPr id="51" name="Rectangle"/>
          <p:cNvSpPr/>
          <p:nvPr/>
        </p:nvSpPr>
        <p:spPr>
          <a:xfrm>
            <a:off x="4058534" y="7524750"/>
            <a:ext cx="1016001" cy="120777"/>
          </a:xfrm>
          <a:prstGeom prst="rect">
            <a:avLst/>
          </a:prstGeom>
          <a:solidFill>
            <a:srgbClr val="F94878"/>
          </a:solidFill>
          <a:ln w="12700">
            <a:miter lim="400000"/>
          </a:ln>
        </p:spPr>
        <p:txBody>
          <a:bodyPr lIns="50800" tIns="50800" rIns="50800" bIns="50800" anchor="ctr"/>
          <a:lstStyle/>
          <a:p>
            <a:endParaRPr/>
          </a:p>
        </p:txBody>
      </p:sp>
      <p:sp>
        <p:nvSpPr>
          <p:cNvPr id="5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Section 3">
    <p:bg>
      <p:bgPr>
        <a:gradFill flip="none" rotWithShape="1">
          <a:gsLst>
            <a:gs pos="0">
              <a:srgbClr val="F94878"/>
            </a:gs>
            <a:gs pos="0">
              <a:srgbClr val="7D2D5B"/>
            </a:gs>
            <a:gs pos="56821">
              <a:srgbClr val="00113D"/>
            </a:gs>
          </a:gsLst>
          <a:lin ang="14400000" scaled="0"/>
        </a:gradFill>
        <a:effectLst/>
      </p:bgPr>
    </p:bg>
    <p:spTree>
      <p:nvGrpSpPr>
        <p:cNvPr id="1" name=""/>
        <p:cNvGrpSpPr/>
        <p:nvPr/>
      </p:nvGrpSpPr>
      <p:grpSpPr>
        <a:xfrm>
          <a:off x="0" y="0"/>
          <a:ext cx="0" cy="0"/>
          <a:chOff x="0" y="0"/>
          <a:chExt cx="0" cy="0"/>
        </a:xfrm>
      </p:grpSpPr>
      <p:sp>
        <p:nvSpPr>
          <p:cNvPr id="539"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540"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541" name="insights"/>
          <p:cNvSpPr txBox="1">
            <a:spLocks noGrp="1"/>
          </p:cNvSpPr>
          <p:nvPr>
            <p:ph type="body" sz="quarter" idx="13"/>
          </p:nvPr>
        </p:nvSpPr>
        <p:spPr>
          <a:xfrm>
            <a:off x="13048471" y="666750"/>
            <a:ext cx="1323443" cy="469900"/>
          </a:xfrm>
          <a:prstGeom prst="rect">
            <a:avLst/>
          </a:prstGeom>
        </p:spPr>
        <p:txBody>
          <a:bodyPr wrap="none" anchor="t"/>
          <a:lstStyle>
            <a:lvl1pPr marL="0" indent="0" algn="ctr">
              <a:buSzTx/>
              <a:buNone/>
              <a:defRPr sz="2400" cap="all" spc="-72">
                <a:solidFill>
                  <a:srgbClr val="C8CCDD"/>
                </a:solidFill>
              </a:defRPr>
            </a:lvl1pPr>
          </a:lstStyle>
          <a:p>
            <a:r>
              <a:t>insights</a:t>
            </a:r>
          </a:p>
        </p:txBody>
      </p:sp>
      <p:sp>
        <p:nvSpPr>
          <p:cNvPr id="542" name="targeting"/>
          <p:cNvSpPr txBox="1">
            <a:spLocks noGrp="1"/>
          </p:cNvSpPr>
          <p:nvPr>
            <p:ph type="body" sz="quarter" idx="14"/>
          </p:nvPr>
        </p:nvSpPr>
        <p:spPr>
          <a:xfrm>
            <a:off x="15391294" y="666750"/>
            <a:ext cx="1717549" cy="469900"/>
          </a:xfrm>
          <a:prstGeom prst="rect">
            <a:avLst/>
          </a:prstGeom>
        </p:spPr>
        <p:txBody>
          <a:bodyPr wrap="none" anchor="t"/>
          <a:lstStyle>
            <a:lvl1pPr marL="0" indent="0" algn="ctr">
              <a:buSzTx/>
              <a:buNone/>
              <a:defRPr sz="2400" cap="all" spc="-72">
                <a:solidFill>
                  <a:srgbClr val="F94878"/>
                </a:solidFill>
                <a:latin typeface="BrownPro-Bold"/>
                <a:ea typeface="BrownPro-Bold"/>
                <a:cs typeface="BrownPro-Bold"/>
                <a:sym typeface="BrownPro-Bold"/>
              </a:defRPr>
            </a:lvl1pPr>
          </a:lstStyle>
          <a:p>
            <a:r>
              <a:t>targeting</a:t>
            </a:r>
          </a:p>
        </p:txBody>
      </p:sp>
      <p:sp>
        <p:nvSpPr>
          <p:cNvPr id="543" name="creative"/>
          <p:cNvSpPr txBox="1">
            <a:spLocks noGrp="1"/>
          </p:cNvSpPr>
          <p:nvPr>
            <p:ph type="body" sz="quarter" idx="15"/>
          </p:nvPr>
        </p:nvSpPr>
        <p:spPr>
          <a:xfrm>
            <a:off x="18111916" y="666750"/>
            <a:ext cx="1356057" cy="469900"/>
          </a:xfrm>
          <a:prstGeom prst="rect">
            <a:avLst/>
          </a:prstGeom>
        </p:spPr>
        <p:txBody>
          <a:bodyPr wrap="none" anchor="t"/>
          <a:lstStyle>
            <a:lvl1pPr marL="0" indent="0" algn="ctr">
              <a:buSzTx/>
              <a:buNone/>
              <a:defRPr sz="2400" cap="all" spc="-72">
                <a:solidFill>
                  <a:srgbClr val="C8CCDD"/>
                </a:solidFill>
              </a:defRPr>
            </a:lvl1pPr>
          </a:lstStyle>
          <a:p>
            <a:r>
              <a:t>creative</a:t>
            </a:r>
          </a:p>
        </p:txBody>
      </p:sp>
      <p:sp>
        <p:nvSpPr>
          <p:cNvPr id="544" name="measurement"/>
          <p:cNvSpPr txBox="1">
            <a:spLocks noGrp="1"/>
          </p:cNvSpPr>
          <p:nvPr>
            <p:ph type="body" sz="quarter" idx="16"/>
          </p:nvPr>
        </p:nvSpPr>
        <p:spPr>
          <a:xfrm>
            <a:off x="20249421" y="666750"/>
            <a:ext cx="2151280" cy="469900"/>
          </a:xfrm>
          <a:prstGeom prst="rect">
            <a:avLst/>
          </a:prstGeom>
        </p:spPr>
        <p:txBody>
          <a:bodyPr wrap="none" anchor="t"/>
          <a:lstStyle>
            <a:lvl1pPr marL="0" indent="0" algn="ctr">
              <a:buSzTx/>
              <a:buNone/>
              <a:defRPr sz="2400" cap="all" spc="-72">
                <a:solidFill>
                  <a:srgbClr val="C8CCDD"/>
                </a:solidFill>
              </a:defRPr>
            </a:lvl1pPr>
          </a:lstStyle>
          <a:p>
            <a:r>
              <a:t>measurement</a:t>
            </a:r>
          </a:p>
        </p:txBody>
      </p:sp>
      <p:sp>
        <p:nvSpPr>
          <p:cNvPr id="545" name="Image"/>
          <p:cNvSpPr>
            <a:spLocks noGrp="1"/>
          </p:cNvSpPr>
          <p:nvPr>
            <p:ph type="pic" sz="quarter" idx="17"/>
          </p:nvPr>
        </p:nvSpPr>
        <p:spPr>
          <a:xfrm>
            <a:off x="15024518" y="577850"/>
            <a:ext cx="2451101" cy="647700"/>
          </a:xfrm>
          <a:prstGeom prst="rect">
            <a:avLst/>
          </a:prstGeom>
        </p:spPr>
        <p:txBody>
          <a:bodyPr lIns="91439" tIns="45719" rIns="91439" bIns="45719" anchor="t">
            <a:noAutofit/>
          </a:bodyPr>
          <a:lstStyle/>
          <a:p>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Blank copy 1">
    <p:bg>
      <p:bgPr>
        <a:solidFill>
          <a:srgbClr val="FFFFFF"/>
        </a:solidFill>
        <a:effectLst/>
      </p:bgPr>
    </p:bg>
    <p:spTree>
      <p:nvGrpSpPr>
        <p:cNvPr id="1" name=""/>
        <p:cNvGrpSpPr/>
        <p:nvPr/>
      </p:nvGrpSpPr>
      <p:grpSpPr>
        <a:xfrm>
          <a:off x="0" y="0"/>
          <a:ext cx="0" cy="0"/>
          <a:chOff x="0" y="0"/>
          <a:chExt cx="0" cy="0"/>
        </a:xfrm>
      </p:grpSpPr>
      <p:sp>
        <p:nvSpPr>
          <p:cNvPr id="552"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553" name="Image" descr="Image"/>
          <p:cNvPicPr>
            <a:picLocks noChangeAspect="1"/>
          </p:cNvPicPr>
          <p:nvPr/>
        </p:nvPicPr>
        <p:blipFill>
          <a:blip r:embed="rId2"/>
          <a:stretch>
            <a:fillRect/>
          </a:stretch>
        </p:blipFill>
        <p:spPr>
          <a:xfrm>
            <a:off x="1079599" y="759339"/>
            <a:ext cx="2412153" cy="304801"/>
          </a:xfrm>
          <a:prstGeom prst="rect">
            <a:avLst/>
          </a:prstGeom>
          <a:ln w="12700">
            <a:miter lim="400000"/>
          </a:ln>
        </p:spPr>
      </p:pic>
      <p:sp>
        <p:nvSpPr>
          <p:cNvPr id="554" name="A Headline Here"/>
          <p:cNvSpPr txBox="1">
            <a:spLocks noGrp="1"/>
          </p:cNvSpPr>
          <p:nvPr>
            <p:ph type="body" sz="quarter" idx="13"/>
          </p:nvPr>
        </p:nvSpPr>
        <p:spPr>
          <a:xfrm>
            <a:off x="2029972" y="1905000"/>
            <a:ext cx="12192001" cy="876300"/>
          </a:xfrm>
          <a:prstGeom prst="rect">
            <a:avLst/>
          </a:prstGeom>
        </p:spPr>
        <p:txBody>
          <a:bodyPr anchor="t"/>
          <a:lstStyle>
            <a:lvl1pPr marL="0" indent="0">
              <a:spcBef>
                <a:spcPts val="0"/>
              </a:spcBef>
              <a:buSzTx/>
              <a:buNone/>
              <a:defRPr sz="5000" spc="-150">
                <a:solidFill>
                  <a:srgbClr val="00113D"/>
                </a:solidFill>
                <a:latin typeface="BrownPro-Bold"/>
                <a:ea typeface="BrownPro-Bold"/>
                <a:cs typeface="BrownPro-Bold"/>
                <a:sym typeface="BrownPro-Bold"/>
              </a:defRPr>
            </a:lvl1pPr>
          </a:lstStyle>
          <a:p>
            <a:r>
              <a:t>A Headline Here</a:t>
            </a:r>
          </a:p>
        </p:txBody>
      </p:sp>
      <p:sp>
        <p:nvSpPr>
          <p:cNvPr id="555" name="3066586-poster-p-1-the-year-dark-patterns-won.jpg"/>
          <p:cNvSpPr>
            <a:spLocks noGrp="1"/>
          </p:cNvSpPr>
          <p:nvPr>
            <p:ph type="pic" sz="quarter" idx="14"/>
          </p:nvPr>
        </p:nvSpPr>
        <p:spPr>
          <a:xfrm>
            <a:off x="3491643" y="3882495"/>
            <a:ext cx="4443718" cy="4443717"/>
          </a:xfrm>
          <a:prstGeom prst="rect">
            <a:avLst/>
          </a:prstGeom>
        </p:spPr>
        <p:txBody>
          <a:bodyPr lIns="91439" tIns="45719" rIns="91439" bIns="45719" anchor="t">
            <a:noAutofit/>
          </a:bodyPr>
          <a:lstStyle/>
          <a:p>
            <a:endParaRPr/>
          </a:p>
        </p:txBody>
      </p:sp>
      <p:sp>
        <p:nvSpPr>
          <p:cNvPr id="556" name="3066586-poster-p-1-the-year-dark-patterns-won.jpg"/>
          <p:cNvSpPr>
            <a:spLocks noGrp="1"/>
          </p:cNvSpPr>
          <p:nvPr>
            <p:ph type="pic" sz="quarter" idx="15"/>
          </p:nvPr>
        </p:nvSpPr>
        <p:spPr>
          <a:xfrm>
            <a:off x="9970095" y="3882387"/>
            <a:ext cx="4443718" cy="4443718"/>
          </a:xfrm>
          <a:prstGeom prst="rect">
            <a:avLst/>
          </a:prstGeom>
        </p:spPr>
        <p:txBody>
          <a:bodyPr lIns="91439" tIns="45719" rIns="91439" bIns="45719" anchor="t">
            <a:noAutofit/>
          </a:bodyPr>
          <a:lstStyle/>
          <a:p>
            <a:endParaRPr/>
          </a:p>
        </p:txBody>
      </p:sp>
      <p:sp>
        <p:nvSpPr>
          <p:cNvPr id="557" name="3066586-poster-p-1-the-year-dark-patterns-won.jpg"/>
          <p:cNvSpPr>
            <a:spLocks noGrp="1"/>
          </p:cNvSpPr>
          <p:nvPr>
            <p:ph type="pic" sz="quarter" idx="16"/>
          </p:nvPr>
        </p:nvSpPr>
        <p:spPr>
          <a:xfrm>
            <a:off x="16448546" y="3882387"/>
            <a:ext cx="4443718" cy="4443718"/>
          </a:xfrm>
          <a:prstGeom prst="rect">
            <a:avLst/>
          </a:prstGeom>
        </p:spPr>
        <p:txBody>
          <a:bodyPr lIns="91439" tIns="45719" rIns="91439" bIns="45719" anchor="t">
            <a:noAutofit/>
          </a:bodyPr>
          <a:lstStyle/>
          <a:p>
            <a:endParaRPr/>
          </a:p>
        </p:txBody>
      </p:sp>
      <p:sp>
        <p:nvSpPr>
          <p:cNvPr id="558" name="Name…"/>
          <p:cNvSpPr txBox="1">
            <a:spLocks noGrp="1"/>
          </p:cNvSpPr>
          <p:nvPr>
            <p:ph type="body" sz="quarter" idx="17"/>
          </p:nvPr>
        </p:nvSpPr>
        <p:spPr>
          <a:xfrm>
            <a:off x="3491751" y="9139681"/>
            <a:ext cx="5138813" cy="2768601"/>
          </a:xfrm>
          <a:prstGeom prst="rect">
            <a:avLst/>
          </a:prstGeom>
        </p:spPr>
        <p:txBody>
          <a:bodyPr anchor="t"/>
          <a:lstStyle/>
          <a:p>
            <a:pPr marL="0" indent="0" defTabSz="914400">
              <a:spcBef>
                <a:spcPts val="1000"/>
              </a:spcBef>
              <a:buSzTx/>
              <a:buNone/>
              <a:defRPr sz="3600" spc="0">
                <a:solidFill>
                  <a:srgbClr val="00113D"/>
                </a:solidFill>
                <a:latin typeface="BrownPro-Regular"/>
                <a:ea typeface="BrownPro-Regular"/>
                <a:cs typeface="BrownPro-Regular"/>
                <a:sym typeface="BrownPro-Regular"/>
              </a:defRPr>
            </a:pPr>
            <a:r>
              <a:t>Name</a:t>
            </a:r>
          </a:p>
          <a:p>
            <a:pPr marL="0" indent="0">
              <a:spcBef>
                <a:spcPts val="0"/>
              </a:spcBef>
              <a:buSzTx/>
              <a:buNone/>
              <a:defRPr sz="3200" spc="-96">
                <a:solidFill>
                  <a:srgbClr val="00113D"/>
                </a:solidFill>
              </a:defRPr>
            </a:pPr>
            <a:r>
              <a:t>Lorem ipsum dolor sit amet, consectetur adipiscing elit. Sed pellentesque diam vitae metus volutpat, ut mollis.</a:t>
            </a:r>
          </a:p>
        </p:txBody>
      </p:sp>
      <p:sp>
        <p:nvSpPr>
          <p:cNvPr id="559" name="Name…"/>
          <p:cNvSpPr txBox="1">
            <a:spLocks noGrp="1"/>
          </p:cNvSpPr>
          <p:nvPr>
            <p:ph type="body" sz="quarter" idx="18"/>
          </p:nvPr>
        </p:nvSpPr>
        <p:spPr>
          <a:xfrm>
            <a:off x="9970203" y="9139681"/>
            <a:ext cx="5138813" cy="2768601"/>
          </a:xfrm>
          <a:prstGeom prst="rect">
            <a:avLst/>
          </a:prstGeom>
        </p:spPr>
        <p:txBody>
          <a:bodyPr anchor="t"/>
          <a:lstStyle/>
          <a:p>
            <a:pPr marL="0" indent="0" defTabSz="914400">
              <a:spcBef>
                <a:spcPts val="1000"/>
              </a:spcBef>
              <a:buSzTx/>
              <a:buNone/>
              <a:defRPr sz="3600" spc="0">
                <a:solidFill>
                  <a:srgbClr val="00113D"/>
                </a:solidFill>
                <a:latin typeface="BrownPro-Regular"/>
                <a:ea typeface="BrownPro-Regular"/>
                <a:cs typeface="BrownPro-Regular"/>
                <a:sym typeface="BrownPro-Regular"/>
              </a:defRPr>
            </a:pPr>
            <a:r>
              <a:t>Name</a:t>
            </a:r>
          </a:p>
          <a:p>
            <a:pPr marL="0" indent="0">
              <a:spcBef>
                <a:spcPts val="0"/>
              </a:spcBef>
              <a:buSzTx/>
              <a:buNone/>
              <a:defRPr sz="3200" spc="-96">
                <a:solidFill>
                  <a:srgbClr val="00113D"/>
                </a:solidFill>
              </a:defRPr>
            </a:pPr>
            <a:r>
              <a:t>Lorem ipsum dolor sit amet, consectetur adipiscing elit. Sed pellentesque diam vitae metus volutpat, ut mollis.</a:t>
            </a:r>
          </a:p>
        </p:txBody>
      </p:sp>
      <p:sp>
        <p:nvSpPr>
          <p:cNvPr id="560" name="Name…"/>
          <p:cNvSpPr txBox="1">
            <a:spLocks noGrp="1"/>
          </p:cNvSpPr>
          <p:nvPr>
            <p:ph type="body" sz="quarter" idx="19"/>
          </p:nvPr>
        </p:nvSpPr>
        <p:spPr>
          <a:xfrm>
            <a:off x="16448654" y="9139681"/>
            <a:ext cx="5138814" cy="2768601"/>
          </a:xfrm>
          <a:prstGeom prst="rect">
            <a:avLst/>
          </a:prstGeom>
        </p:spPr>
        <p:txBody>
          <a:bodyPr anchor="t"/>
          <a:lstStyle/>
          <a:p>
            <a:pPr marL="0" indent="0" defTabSz="914400">
              <a:spcBef>
                <a:spcPts val="1000"/>
              </a:spcBef>
              <a:buSzTx/>
              <a:buNone/>
              <a:defRPr sz="3600" spc="0">
                <a:solidFill>
                  <a:srgbClr val="00113D"/>
                </a:solidFill>
                <a:latin typeface="BrownPro-Regular"/>
                <a:ea typeface="BrownPro-Regular"/>
                <a:cs typeface="BrownPro-Regular"/>
                <a:sym typeface="BrownPro-Regular"/>
              </a:defRPr>
            </a:pPr>
            <a:r>
              <a:t>Name</a:t>
            </a:r>
          </a:p>
          <a:p>
            <a:pPr marL="0" indent="0">
              <a:spcBef>
                <a:spcPts val="0"/>
              </a:spcBef>
              <a:buSzTx/>
              <a:buNone/>
              <a:defRPr sz="3200" spc="-96">
                <a:solidFill>
                  <a:srgbClr val="00113D"/>
                </a:solidFill>
              </a:defRPr>
            </a:pPr>
            <a:r>
              <a:t>Lorem ipsum dolor sit amet, consectetur adipiscing elit. Sed pellentesque diam vitae metus volutpat, ut mollis.</a:t>
            </a:r>
          </a:p>
        </p:txBody>
      </p:sp>
      <p:sp>
        <p:nvSpPr>
          <p:cNvPr id="561" name="subhead"/>
          <p:cNvSpPr txBox="1">
            <a:spLocks noGrp="1"/>
          </p:cNvSpPr>
          <p:nvPr>
            <p:ph type="body" sz="quarter" idx="20"/>
          </p:nvPr>
        </p:nvSpPr>
        <p:spPr>
          <a:xfrm>
            <a:off x="2029972" y="2717800"/>
            <a:ext cx="12192001" cy="482600"/>
          </a:xfrm>
          <a:prstGeom prst="rect">
            <a:avLst/>
          </a:prstGeom>
        </p:spPr>
        <p:txBody>
          <a:bodyPr anchor="t"/>
          <a:lstStyle>
            <a:lvl1pPr marL="0" indent="0">
              <a:spcBef>
                <a:spcPts val="0"/>
              </a:spcBef>
              <a:buSzTx/>
              <a:buNone/>
              <a:defRPr sz="2500" cap="all" spc="-75">
                <a:solidFill>
                  <a:srgbClr val="E94575"/>
                </a:solidFill>
                <a:latin typeface="BrownPro-Bold"/>
                <a:ea typeface="BrownPro-Bold"/>
                <a:cs typeface="BrownPro-Bold"/>
                <a:sym typeface="BrownPro-Bold"/>
              </a:defRPr>
            </a:lvl1pPr>
          </a:lstStyle>
          <a:p>
            <a:r>
              <a:t>subhead</a:t>
            </a: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Blank copy 2">
    <p:bg>
      <p:bgPr>
        <a:solidFill>
          <a:srgbClr val="FFFFFF"/>
        </a:solidFill>
        <a:effectLst/>
      </p:bgPr>
    </p:bg>
    <p:spTree>
      <p:nvGrpSpPr>
        <p:cNvPr id="1" name=""/>
        <p:cNvGrpSpPr/>
        <p:nvPr/>
      </p:nvGrpSpPr>
      <p:grpSpPr>
        <a:xfrm>
          <a:off x="0" y="0"/>
          <a:ext cx="0" cy="0"/>
          <a:chOff x="0" y="0"/>
          <a:chExt cx="0" cy="0"/>
        </a:xfrm>
      </p:grpSpPr>
      <p:sp>
        <p:nvSpPr>
          <p:cNvPr id="568"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569" name="Image" descr="Image"/>
          <p:cNvPicPr>
            <a:picLocks noChangeAspect="1"/>
          </p:cNvPicPr>
          <p:nvPr/>
        </p:nvPicPr>
        <p:blipFill>
          <a:blip r:embed="rId2"/>
          <a:stretch>
            <a:fillRect/>
          </a:stretch>
        </p:blipFill>
        <p:spPr>
          <a:xfrm>
            <a:off x="1079599" y="759339"/>
            <a:ext cx="2412153" cy="304801"/>
          </a:xfrm>
          <a:prstGeom prst="rect">
            <a:avLst/>
          </a:prstGeom>
          <a:ln w="12700">
            <a:miter lim="400000"/>
          </a:ln>
        </p:spPr>
      </p:pic>
      <p:sp>
        <p:nvSpPr>
          <p:cNvPr id="570" name="A Headline Here"/>
          <p:cNvSpPr txBox="1">
            <a:spLocks noGrp="1"/>
          </p:cNvSpPr>
          <p:nvPr>
            <p:ph type="body" sz="quarter" idx="13"/>
          </p:nvPr>
        </p:nvSpPr>
        <p:spPr>
          <a:xfrm>
            <a:off x="2029972" y="1905000"/>
            <a:ext cx="12192001" cy="876300"/>
          </a:xfrm>
          <a:prstGeom prst="rect">
            <a:avLst/>
          </a:prstGeom>
        </p:spPr>
        <p:txBody>
          <a:bodyPr anchor="t"/>
          <a:lstStyle>
            <a:lvl1pPr marL="0" indent="0">
              <a:spcBef>
                <a:spcPts val="0"/>
              </a:spcBef>
              <a:buSzTx/>
              <a:buNone/>
              <a:defRPr sz="5000" spc="-150">
                <a:solidFill>
                  <a:srgbClr val="00113D"/>
                </a:solidFill>
                <a:latin typeface="BrownPro-Bold"/>
                <a:ea typeface="BrownPro-Bold"/>
                <a:cs typeface="BrownPro-Bold"/>
                <a:sym typeface="BrownPro-Bold"/>
              </a:defRPr>
            </a:lvl1pPr>
          </a:lstStyle>
          <a:p>
            <a:r>
              <a:t>A Headline Here</a:t>
            </a:r>
          </a:p>
        </p:txBody>
      </p:sp>
      <p:sp>
        <p:nvSpPr>
          <p:cNvPr id="571" name="Image"/>
          <p:cNvSpPr>
            <a:spLocks noGrp="1"/>
          </p:cNvSpPr>
          <p:nvPr>
            <p:ph type="pic" sz="quarter" idx="14"/>
          </p:nvPr>
        </p:nvSpPr>
        <p:spPr>
          <a:xfrm>
            <a:off x="2029864" y="3882495"/>
            <a:ext cx="4443718" cy="4443717"/>
          </a:xfrm>
          <a:prstGeom prst="rect">
            <a:avLst/>
          </a:prstGeom>
        </p:spPr>
        <p:txBody>
          <a:bodyPr lIns="91439" tIns="45719" rIns="91439" bIns="45719" anchor="t">
            <a:noAutofit/>
          </a:bodyPr>
          <a:lstStyle/>
          <a:p>
            <a:endParaRPr/>
          </a:p>
        </p:txBody>
      </p:sp>
      <p:sp>
        <p:nvSpPr>
          <p:cNvPr id="572" name="Image"/>
          <p:cNvSpPr>
            <a:spLocks noGrp="1"/>
          </p:cNvSpPr>
          <p:nvPr>
            <p:ph type="pic" sz="quarter" idx="15"/>
          </p:nvPr>
        </p:nvSpPr>
        <p:spPr>
          <a:xfrm>
            <a:off x="12636699" y="3882387"/>
            <a:ext cx="4443717" cy="4443718"/>
          </a:xfrm>
          <a:prstGeom prst="rect">
            <a:avLst/>
          </a:prstGeom>
        </p:spPr>
        <p:txBody>
          <a:bodyPr lIns="91439" tIns="45719" rIns="91439" bIns="45719" anchor="t">
            <a:noAutofit/>
          </a:bodyPr>
          <a:lstStyle/>
          <a:p>
            <a:endParaRPr/>
          </a:p>
        </p:txBody>
      </p:sp>
      <p:sp>
        <p:nvSpPr>
          <p:cNvPr id="573" name="Image"/>
          <p:cNvSpPr>
            <a:spLocks noGrp="1"/>
          </p:cNvSpPr>
          <p:nvPr>
            <p:ph type="pic" sz="quarter" idx="16"/>
          </p:nvPr>
        </p:nvSpPr>
        <p:spPr>
          <a:xfrm>
            <a:off x="17940116" y="3882387"/>
            <a:ext cx="4443718" cy="4443718"/>
          </a:xfrm>
          <a:prstGeom prst="rect">
            <a:avLst/>
          </a:prstGeom>
        </p:spPr>
        <p:txBody>
          <a:bodyPr lIns="91439" tIns="45719" rIns="91439" bIns="45719" anchor="t">
            <a:noAutofit/>
          </a:bodyPr>
          <a:lstStyle/>
          <a:p>
            <a:endParaRPr/>
          </a:p>
        </p:txBody>
      </p:sp>
      <p:sp>
        <p:nvSpPr>
          <p:cNvPr id="574" name="Name…"/>
          <p:cNvSpPr txBox="1">
            <a:spLocks noGrp="1"/>
          </p:cNvSpPr>
          <p:nvPr>
            <p:ph type="body" sz="quarter" idx="17"/>
          </p:nvPr>
        </p:nvSpPr>
        <p:spPr>
          <a:xfrm>
            <a:off x="2029972" y="9139681"/>
            <a:ext cx="4443595" cy="3263901"/>
          </a:xfrm>
          <a:prstGeom prst="rect">
            <a:avLst/>
          </a:prstGeom>
        </p:spPr>
        <p:txBody>
          <a:bodyPr anchor="t"/>
          <a:lstStyle/>
          <a:p>
            <a:pPr marL="0" indent="0" algn="ctr" defTabSz="914400">
              <a:spcBef>
                <a:spcPts val="1000"/>
              </a:spcBef>
              <a:buSzTx/>
              <a:buNone/>
              <a:defRPr sz="3600" spc="0">
                <a:solidFill>
                  <a:srgbClr val="00113D"/>
                </a:solidFill>
                <a:latin typeface="BrownPro-Regular"/>
                <a:ea typeface="BrownPro-Regular"/>
                <a:cs typeface="BrownPro-Regular"/>
                <a:sym typeface="BrownPro-Regular"/>
              </a:defRPr>
            </a:pPr>
            <a:r>
              <a:t>Name</a:t>
            </a:r>
          </a:p>
          <a:p>
            <a:pPr marL="0" indent="0" algn="ctr">
              <a:spcBef>
                <a:spcPts val="0"/>
              </a:spcBef>
              <a:buSzTx/>
              <a:buNone/>
              <a:defRPr sz="3200" spc="-96">
                <a:solidFill>
                  <a:srgbClr val="00113D"/>
                </a:solidFill>
              </a:defRPr>
            </a:pPr>
            <a:r>
              <a:t>Lorem ipsum dolor sit amet, consectetur adipiscing elit. Sed pellentesque diam vitae metus volutpat, ut.</a:t>
            </a:r>
          </a:p>
        </p:txBody>
      </p:sp>
      <p:sp>
        <p:nvSpPr>
          <p:cNvPr id="575" name="Image"/>
          <p:cNvSpPr>
            <a:spLocks noGrp="1"/>
          </p:cNvSpPr>
          <p:nvPr>
            <p:ph type="pic" sz="quarter" idx="18"/>
          </p:nvPr>
        </p:nvSpPr>
        <p:spPr>
          <a:xfrm>
            <a:off x="7333282" y="3882495"/>
            <a:ext cx="4443717" cy="4443717"/>
          </a:xfrm>
          <a:prstGeom prst="rect">
            <a:avLst/>
          </a:prstGeom>
        </p:spPr>
        <p:txBody>
          <a:bodyPr lIns="91439" tIns="45719" rIns="91439" bIns="45719" anchor="t">
            <a:noAutofit/>
          </a:bodyPr>
          <a:lstStyle/>
          <a:p>
            <a:endParaRPr/>
          </a:p>
        </p:txBody>
      </p:sp>
      <p:sp>
        <p:nvSpPr>
          <p:cNvPr id="576" name="Name…"/>
          <p:cNvSpPr txBox="1">
            <a:spLocks noGrp="1"/>
          </p:cNvSpPr>
          <p:nvPr>
            <p:ph type="body" sz="quarter" idx="19"/>
          </p:nvPr>
        </p:nvSpPr>
        <p:spPr>
          <a:xfrm>
            <a:off x="7333389" y="9139681"/>
            <a:ext cx="4443595" cy="3263901"/>
          </a:xfrm>
          <a:prstGeom prst="rect">
            <a:avLst/>
          </a:prstGeom>
        </p:spPr>
        <p:txBody>
          <a:bodyPr anchor="t"/>
          <a:lstStyle/>
          <a:p>
            <a:pPr marL="0" indent="0" algn="ctr" defTabSz="914400">
              <a:spcBef>
                <a:spcPts val="1000"/>
              </a:spcBef>
              <a:buSzTx/>
              <a:buNone/>
              <a:defRPr sz="3600" spc="0">
                <a:solidFill>
                  <a:srgbClr val="00113D"/>
                </a:solidFill>
                <a:latin typeface="BrownPro-Regular"/>
                <a:ea typeface="BrownPro-Regular"/>
                <a:cs typeface="BrownPro-Regular"/>
                <a:sym typeface="BrownPro-Regular"/>
              </a:defRPr>
            </a:pPr>
            <a:r>
              <a:t>Name</a:t>
            </a:r>
          </a:p>
          <a:p>
            <a:pPr marL="0" indent="0" algn="ctr">
              <a:spcBef>
                <a:spcPts val="0"/>
              </a:spcBef>
              <a:buSzTx/>
              <a:buNone/>
              <a:defRPr sz="3200" spc="-96">
                <a:solidFill>
                  <a:srgbClr val="00113D"/>
                </a:solidFill>
              </a:defRPr>
            </a:pPr>
            <a:r>
              <a:t>Lorem ipsum dolor sit amet, consectetur adipiscing elit. Sed pellentesque diam vitae metus volutpat, ut.</a:t>
            </a:r>
          </a:p>
        </p:txBody>
      </p:sp>
      <p:sp>
        <p:nvSpPr>
          <p:cNvPr id="577" name="Name…"/>
          <p:cNvSpPr txBox="1">
            <a:spLocks noGrp="1"/>
          </p:cNvSpPr>
          <p:nvPr>
            <p:ph type="body" sz="quarter" idx="20"/>
          </p:nvPr>
        </p:nvSpPr>
        <p:spPr>
          <a:xfrm>
            <a:off x="12636806" y="9139681"/>
            <a:ext cx="4443595" cy="3263901"/>
          </a:xfrm>
          <a:prstGeom prst="rect">
            <a:avLst/>
          </a:prstGeom>
        </p:spPr>
        <p:txBody>
          <a:bodyPr anchor="t"/>
          <a:lstStyle/>
          <a:p>
            <a:pPr marL="0" indent="0" algn="ctr" defTabSz="914400">
              <a:spcBef>
                <a:spcPts val="1000"/>
              </a:spcBef>
              <a:buSzTx/>
              <a:buNone/>
              <a:defRPr sz="3600" spc="0">
                <a:solidFill>
                  <a:srgbClr val="00113D"/>
                </a:solidFill>
                <a:latin typeface="BrownPro-Regular"/>
                <a:ea typeface="BrownPro-Regular"/>
                <a:cs typeface="BrownPro-Regular"/>
                <a:sym typeface="BrownPro-Regular"/>
              </a:defRPr>
            </a:pPr>
            <a:r>
              <a:t>Name</a:t>
            </a:r>
          </a:p>
          <a:p>
            <a:pPr marL="0" indent="0" algn="ctr">
              <a:spcBef>
                <a:spcPts val="0"/>
              </a:spcBef>
              <a:buSzTx/>
              <a:buNone/>
              <a:defRPr sz="3200" spc="-96">
                <a:solidFill>
                  <a:srgbClr val="00113D"/>
                </a:solidFill>
              </a:defRPr>
            </a:pPr>
            <a:r>
              <a:t>Lorem ipsum dolor sit amet, consectetur adipiscing elit. Sed pellentesque diam vitae metus volutpat, ut.</a:t>
            </a:r>
          </a:p>
        </p:txBody>
      </p:sp>
      <p:sp>
        <p:nvSpPr>
          <p:cNvPr id="578" name="Name…"/>
          <p:cNvSpPr txBox="1">
            <a:spLocks noGrp="1"/>
          </p:cNvSpPr>
          <p:nvPr>
            <p:ph type="body" sz="quarter" idx="21"/>
          </p:nvPr>
        </p:nvSpPr>
        <p:spPr>
          <a:xfrm>
            <a:off x="18110167" y="9139681"/>
            <a:ext cx="4443595" cy="3263901"/>
          </a:xfrm>
          <a:prstGeom prst="rect">
            <a:avLst/>
          </a:prstGeom>
        </p:spPr>
        <p:txBody>
          <a:bodyPr anchor="t"/>
          <a:lstStyle/>
          <a:p>
            <a:pPr marL="0" indent="0" algn="ctr" defTabSz="914400">
              <a:spcBef>
                <a:spcPts val="1000"/>
              </a:spcBef>
              <a:buSzTx/>
              <a:buNone/>
              <a:defRPr sz="3600" spc="0">
                <a:solidFill>
                  <a:srgbClr val="00113D"/>
                </a:solidFill>
                <a:latin typeface="BrownPro-Regular"/>
                <a:ea typeface="BrownPro-Regular"/>
                <a:cs typeface="BrownPro-Regular"/>
                <a:sym typeface="BrownPro-Regular"/>
              </a:defRPr>
            </a:pPr>
            <a:r>
              <a:t>Name</a:t>
            </a:r>
          </a:p>
          <a:p>
            <a:pPr marL="0" indent="0" algn="ctr">
              <a:spcBef>
                <a:spcPts val="0"/>
              </a:spcBef>
              <a:buSzTx/>
              <a:buNone/>
              <a:defRPr sz="3200" spc="-96">
                <a:solidFill>
                  <a:srgbClr val="00113D"/>
                </a:solidFill>
              </a:defRPr>
            </a:pPr>
            <a:r>
              <a:t>Lorem ipsum dolor sit amet, consectetur adipiscing elit. Sed pellentesque diam vitae metus volutpat, ut.</a:t>
            </a:r>
          </a:p>
        </p:txBody>
      </p:sp>
      <p:sp>
        <p:nvSpPr>
          <p:cNvPr id="579" name="subhead"/>
          <p:cNvSpPr txBox="1">
            <a:spLocks noGrp="1"/>
          </p:cNvSpPr>
          <p:nvPr>
            <p:ph type="body" sz="quarter" idx="22"/>
          </p:nvPr>
        </p:nvSpPr>
        <p:spPr>
          <a:xfrm>
            <a:off x="2029972" y="2717800"/>
            <a:ext cx="12192001" cy="482600"/>
          </a:xfrm>
          <a:prstGeom prst="rect">
            <a:avLst/>
          </a:prstGeom>
        </p:spPr>
        <p:txBody>
          <a:bodyPr anchor="t"/>
          <a:lstStyle>
            <a:lvl1pPr marL="0" indent="0">
              <a:spcBef>
                <a:spcPts val="0"/>
              </a:spcBef>
              <a:buSzTx/>
              <a:buNone/>
              <a:defRPr sz="2500" cap="all" spc="-75">
                <a:solidFill>
                  <a:srgbClr val="E94575"/>
                </a:solidFill>
                <a:latin typeface="BrownPro-Bold"/>
                <a:ea typeface="BrownPro-Bold"/>
                <a:cs typeface="BrownPro-Bold"/>
                <a:sym typeface="BrownPro-Bold"/>
              </a:defRPr>
            </a:lvl1pPr>
          </a:lstStyle>
          <a:p>
            <a:r>
              <a:t>subhead</a:t>
            </a: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Main copy 3">
    <p:spTree>
      <p:nvGrpSpPr>
        <p:cNvPr id="1" name=""/>
        <p:cNvGrpSpPr/>
        <p:nvPr/>
      </p:nvGrpSpPr>
      <p:grpSpPr>
        <a:xfrm>
          <a:off x="0" y="0"/>
          <a:ext cx="0" cy="0"/>
          <a:chOff x="0" y="0"/>
          <a:chExt cx="0" cy="0"/>
        </a:xfrm>
      </p:grpSpPr>
      <p:sp>
        <p:nvSpPr>
          <p:cNvPr id="586"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587"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588" name="[If you need to, move this part down]…"/>
          <p:cNvSpPr txBox="1">
            <a:spLocks noGrp="1"/>
          </p:cNvSpPr>
          <p:nvPr>
            <p:ph type="body" sz="quarter" idx="13"/>
          </p:nvPr>
        </p:nvSpPr>
        <p:spPr>
          <a:xfrm>
            <a:off x="2029972" y="3900078"/>
            <a:ext cx="8109147" cy="3403601"/>
          </a:xfrm>
          <a:prstGeom prst="rect">
            <a:avLst/>
          </a:prstGeom>
        </p:spPr>
        <p:txBody>
          <a:bodyPr anchor="t"/>
          <a:lstStyle/>
          <a:p>
            <a:pPr marL="0" indent="0">
              <a:buSzTx/>
              <a:buNone/>
              <a:defRPr sz="3600" spc="-107"/>
            </a:pPr>
            <a:r>
              <a:t>[If you need to, move this part down]</a:t>
            </a:r>
          </a:p>
          <a:p>
            <a:pPr marL="0" indent="0">
              <a:spcBef>
                <a:spcPts val="0"/>
              </a:spcBef>
              <a:buSzTx/>
              <a:buNone/>
              <a:defRPr sz="3600" spc="-107"/>
            </a:pPr>
            <a:r>
              <a:t>A brave man tells the truth. A wise man’s tools are analogies and proverbs. A woman holds her tongue, knowing silence will speak for her.  </a:t>
            </a:r>
          </a:p>
        </p:txBody>
      </p:sp>
      <p:sp>
        <p:nvSpPr>
          <p:cNvPr id="589" name="media Plan"/>
          <p:cNvSpPr txBox="1">
            <a:spLocks noGrp="1"/>
          </p:cNvSpPr>
          <p:nvPr>
            <p:ph type="body" sz="quarter" idx="14"/>
          </p:nvPr>
        </p:nvSpPr>
        <p:spPr>
          <a:xfrm>
            <a:off x="2029972" y="1905000"/>
            <a:ext cx="12192001" cy="876300"/>
          </a:xfrm>
          <a:prstGeom prst="rect">
            <a:avLst/>
          </a:prstGeom>
        </p:spPr>
        <p:txBody>
          <a:bodyPr anchor="t"/>
          <a:lstStyle>
            <a:lvl1pPr marL="0" indent="0">
              <a:spcBef>
                <a:spcPts val="0"/>
              </a:spcBef>
              <a:buSzTx/>
              <a:buNone/>
              <a:defRPr sz="5000" spc="-150">
                <a:latin typeface="BrownPro-Bold"/>
                <a:ea typeface="BrownPro-Bold"/>
                <a:cs typeface="BrownPro-Bold"/>
                <a:sym typeface="BrownPro-Bold"/>
              </a:defRPr>
            </a:lvl1pPr>
          </a:lstStyle>
          <a:p>
            <a:r>
              <a:t>media Plan</a:t>
            </a:r>
          </a:p>
        </p:txBody>
      </p:sp>
      <p:sp>
        <p:nvSpPr>
          <p:cNvPr id="590" name="Campaign Summary"/>
          <p:cNvSpPr txBox="1">
            <a:spLocks noGrp="1"/>
          </p:cNvSpPr>
          <p:nvPr>
            <p:ph type="body" sz="quarter" idx="15"/>
          </p:nvPr>
        </p:nvSpPr>
        <p:spPr>
          <a:xfrm>
            <a:off x="2029972" y="2717800"/>
            <a:ext cx="12192001" cy="482600"/>
          </a:xfrm>
          <a:prstGeom prst="rect">
            <a:avLst/>
          </a:prstGeom>
        </p:spPr>
        <p:txBody>
          <a:bodyPr anchor="t"/>
          <a:lstStyle>
            <a:lvl1pPr marL="0" indent="0">
              <a:spcBef>
                <a:spcPts val="0"/>
              </a:spcBef>
              <a:buSzTx/>
              <a:buNone/>
              <a:defRPr sz="2500" cap="all" spc="-75">
                <a:solidFill>
                  <a:srgbClr val="E94575"/>
                </a:solidFill>
                <a:latin typeface="BrownPro-Bold"/>
                <a:ea typeface="BrownPro-Bold"/>
                <a:cs typeface="BrownPro-Bold"/>
                <a:sym typeface="BrownPro-Bold"/>
              </a:defRPr>
            </a:lvl1pPr>
          </a:lstStyle>
          <a:p>
            <a:r>
              <a:t>Campaign Summary</a:t>
            </a: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Split">
    <p:bg>
      <p:bgPr>
        <a:gradFill flip="none" rotWithShape="1">
          <a:gsLst>
            <a:gs pos="0">
              <a:srgbClr val="F94878"/>
            </a:gs>
            <a:gs pos="0">
              <a:srgbClr val="7D2D5B"/>
            </a:gs>
            <a:gs pos="100000">
              <a:srgbClr val="00113D"/>
            </a:gs>
          </a:gsLst>
          <a:lin ang="14400000" scaled="0"/>
        </a:gradFill>
        <a:effectLst/>
      </p:bgPr>
    </p:bg>
    <p:spTree>
      <p:nvGrpSpPr>
        <p:cNvPr id="1" name=""/>
        <p:cNvGrpSpPr/>
        <p:nvPr/>
      </p:nvGrpSpPr>
      <p:grpSpPr>
        <a:xfrm>
          <a:off x="0" y="0"/>
          <a:ext cx="0" cy="0"/>
          <a:chOff x="0" y="0"/>
          <a:chExt cx="0" cy="0"/>
        </a:xfrm>
      </p:grpSpPr>
      <p:sp>
        <p:nvSpPr>
          <p:cNvPr id="597" name="Rectangle"/>
          <p:cNvSpPr/>
          <p:nvPr/>
        </p:nvSpPr>
        <p:spPr>
          <a:xfrm>
            <a:off x="-2" y="6858000"/>
            <a:ext cx="24384002" cy="6858025"/>
          </a:xfrm>
          <a:prstGeom prst="rect">
            <a:avLst/>
          </a:prstGeom>
          <a:solidFill>
            <a:srgbClr val="FFFFFF"/>
          </a:solidFill>
          <a:ln w="12700">
            <a:miter lim="400000"/>
          </a:ln>
          <a:effectLst>
            <a:outerShdw blurRad="63500" dist="128101" dir="7200000" rotWithShape="0">
              <a:srgbClr val="000000">
                <a:alpha val="20000"/>
              </a:srgbClr>
            </a:outerShdw>
          </a:effectLst>
        </p:spPr>
        <p:txBody>
          <a:bodyPr lIns="50800" tIns="50800" rIns="50800" bIns="50800" anchor="ctr"/>
          <a:lstStyle/>
          <a:p>
            <a:endParaRPr/>
          </a:p>
        </p:txBody>
      </p:sp>
      <p:sp>
        <p:nvSpPr>
          <p:cNvPr id="598" name="Slide Number"/>
          <p:cNvSpPr>
            <a:spLocks noGrp="1"/>
          </p:cNvSpPr>
          <p:nvPr>
            <p:ph type="sldNum" sz="quarter" idx="2"/>
          </p:nvPr>
        </p:nvSpPr>
        <p:spPr>
          <a:prstGeom prst="rect">
            <a:avLst/>
          </a:prstGeom>
        </p:spPr>
        <p:txBody>
          <a:bodyPr/>
          <a:lstStyle/>
          <a:p>
            <a:fld id="{86CB4B4D-7CA3-9044-876B-883B54F8677D}" type="slidenum">
              <a:t>‹#›</a:t>
            </a:fld>
            <a:endParaRPr/>
          </a:p>
        </p:txBody>
      </p:sp>
      <p:sp>
        <p:nvSpPr>
          <p:cNvPr id="599" name="Item 1…"/>
          <p:cNvSpPr>
            <a:spLocks noGrp="1"/>
          </p:cNvSpPr>
          <p:nvPr>
            <p:ph type="body" sz="quarter" idx="13"/>
          </p:nvPr>
        </p:nvSpPr>
        <p:spPr>
          <a:xfrm>
            <a:off x="16281999" y="4318000"/>
            <a:ext cx="6101820" cy="6353696"/>
          </a:xfrm>
          <a:prstGeom prst="rect">
            <a:avLst/>
          </a:prstGeom>
          <a:solidFill>
            <a:srgbClr val="FFFFFF"/>
          </a:solidFill>
          <a:effectLst>
            <a:outerShdw blurRad="127000" dist="191755" dir="7200000" rotWithShape="0">
              <a:srgbClr val="000000">
                <a:alpha val="20000"/>
              </a:srgbClr>
            </a:outerShdw>
          </a:effectLst>
        </p:spPr>
        <p:txBody>
          <a:bodyPr>
            <a:noAutofit/>
          </a:bodyPr>
          <a:lstStyle/>
          <a:p>
            <a:pPr marL="0" indent="0" algn="ctr">
              <a:spcBef>
                <a:spcPts val="1000"/>
              </a:spcBef>
              <a:buSzTx/>
              <a:buNone/>
              <a:defRPr>
                <a:solidFill>
                  <a:srgbClr val="2B3134"/>
                </a:solidFill>
              </a:defRPr>
            </a:pPr>
            <a:r>
              <a:t>Item 1</a:t>
            </a:r>
          </a:p>
          <a:p>
            <a:pPr marL="0" indent="0" algn="ctr">
              <a:spcBef>
                <a:spcPts val="1000"/>
              </a:spcBef>
              <a:buSzTx/>
              <a:buNone/>
              <a:defRPr>
                <a:solidFill>
                  <a:srgbClr val="2B3134"/>
                </a:solidFill>
              </a:defRPr>
            </a:pPr>
            <a:r>
              <a:t>Item 2</a:t>
            </a:r>
          </a:p>
          <a:p>
            <a:pPr marL="0" indent="0" algn="ctr">
              <a:spcBef>
                <a:spcPts val="1000"/>
              </a:spcBef>
              <a:buSzTx/>
              <a:buNone/>
              <a:defRPr>
                <a:solidFill>
                  <a:srgbClr val="2B3134"/>
                </a:solidFill>
              </a:defRPr>
            </a:pPr>
            <a:r>
              <a:t>Item 3</a:t>
            </a:r>
          </a:p>
          <a:p>
            <a:pPr marL="0" indent="0" algn="ctr">
              <a:spcBef>
                <a:spcPts val="1000"/>
              </a:spcBef>
              <a:buSzTx/>
              <a:buNone/>
              <a:defRPr>
                <a:solidFill>
                  <a:srgbClr val="2B3134"/>
                </a:solidFill>
              </a:defRPr>
            </a:pPr>
            <a:r>
              <a:t>Item 4</a:t>
            </a:r>
          </a:p>
          <a:p>
            <a:pPr marL="0" indent="0" algn="ctr">
              <a:spcBef>
                <a:spcPts val="1000"/>
              </a:spcBef>
              <a:buSzTx/>
              <a:buNone/>
              <a:defRPr>
                <a:solidFill>
                  <a:srgbClr val="2B3134"/>
                </a:solidFill>
              </a:defRPr>
            </a:pPr>
            <a:r>
              <a:t>(Or put an image here)</a:t>
            </a:r>
          </a:p>
        </p:txBody>
      </p:sp>
      <p:sp>
        <p:nvSpPr>
          <p:cNvPr id="600" name="TITLE"/>
          <p:cNvSpPr>
            <a:spLocks noGrp="1"/>
          </p:cNvSpPr>
          <p:nvPr>
            <p:ph type="body" sz="quarter" idx="14"/>
          </p:nvPr>
        </p:nvSpPr>
        <p:spPr>
          <a:xfrm>
            <a:off x="16281999" y="3048000"/>
            <a:ext cx="6101820" cy="1270000"/>
          </a:xfrm>
          <a:prstGeom prst="rect">
            <a:avLst/>
          </a:prstGeom>
          <a:solidFill>
            <a:srgbClr val="F94877"/>
          </a:solidFill>
        </p:spPr>
        <p:txBody>
          <a:bodyPr>
            <a:noAutofit/>
          </a:bodyPr>
          <a:lstStyle>
            <a:lvl1pPr marL="0" indent="0" algn="ctr">
              <a:spcBef>
                <a:spcPts val="0"/>
              </a:spcBef>
              <a:buSzTx/>
              <a:buNone/>
              <a:defRPr sz="3000" cap="all" spc="0">
                <a:latin typeface="BrownPro-Bold"/>
                <a:ea typeface="BrownPro-Bold"/>
                <a:cs typeface="BrownPro-Bold"/>
                <a:sym typeface="BrownPro-Bold"/>
              </a:defRPr>
            </a:lvl1pPr>
          </a:lstStyle>
          <a:p>
            <a:r>
              <a:t>TITLE</a:t>
            </a:r>
          </a:p>
        </p:txBody>
      </p:sp>
      <p:pic>
        <p:nvPicPr>
          <p:cNvPr id="601"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602" name="Secondary Headline Here"/>
          <p:cNvSpPr txBox="1">
            <a:spLocks noGrp="1"/>
          </p:cNvSpPr>
          <p:nvPr>
            <p:ph type="body" sz="quarter" idx="15"/>
          </p:nvPr>
        </p:nvSpPr>
        <p:spPr>
          <a:xfrm>
            <a:off x="2029972" y="7874000"/>
            <a:ext cx="8109147" cy="711200"/>
          </a:xfrm>
          <a:prstGeom prst="rect">
            <a:avLst/>
          </a:prstGeom>
        </p:spPr>
        <p:txBody>
          <a:bodyPr anchor="t"/>
          <a:lstStyle>
            <a:lvl1pPr marL="0" indent="0">
              <a:spcBef>
                <a:spcPts val="0"/>
              </a:spcBef>
              <a:buSzTx/>
              <a:buNone/>
              <a:defRPr>
                <a:solidFill>
                  <a:srgbClr val="2B3134"/>
                </a:solidFill>
                <a:latin typeface="BrownPro-Bold"/>
                <a:ea typeface="BrownPro-Bold"/>
                <a:cs typeface="BrownPro-Bold"/>
                <a:sym typeface="BrownPro-Bold"/>
              </a:defRPr>
            </a:lvl1pPr>
          </a:lstStyle>
          <a:p>
            <a:r>
              <a:t>Secondary Headline Here</a:t>
            </a:r>
          </a:p>
        </p:txBody>
      </p:sp>
      <p:sp>
        <p:nvSpPr>
          <p:cNvPr id="603" name="A brave man tells the truth. A wise man’s tools are analogies and proverbs. A woman holds her tongue, knowing silence will speak for her."/>
          <p:cNvSpPr txBox="1">
            <a:spLocks noGrp="1"/>
          </p:cNvSpPr>
          <p:nvPr>
            <p:ph type="body" sz="quarter" idx="16"/>
          </p:nvPr>
        </p:nvSpPr>
        <p:spPr>
          <a:xfrm>
            <a:off x="2029972" y="8585200"/>
            <a:ext cx="8109147" cy="2336800"/>
          </a:xfrm>
          <a:prstGeom prst="rect">
            <a:avLst/>
          </a:prstGeom>
        </p:spPr>
        <p:txBody>
          <a:bodyPr anchor="t"/>
          <a:lstStyle>
            <a:lvl1pPr marL="0" indent="0">
              <a:spcBef>
                <a:spcPts val="0"/>
              </a:spcBef>
              <a:buSzTx/>
              <a:buNone/>
              <a:defRPr sz="3600" spc="-107">
                <a:solidFill>
                  <a:srgbClr val="2B3134"/>
                </a:solidFill>
              </a:defRPr>
            </a:lvl1pPr>
          </a:lstStyle>
          <a:p>
            <a:r>
              <a:t>A brave man tells the truth. A wise man’s tools are analogies and proverbs. A woman holds her tongue, knowing silence will speak for her.  </a:t>
            </a:r>
          </a:p>
        </p:txBody>
      </p:sp>
      <p:sp>
        <p:nvSpPr>
          <p:cNvPr id="604" name="media Plan"/>
          <p:cNvSpPr txBox="1">
            <a:spLocks noGrp="1"/>
          </p:cNvSpPr>
          <p:nvPr>
            <p:ph type="body" sz="quarter" idx="17"/>
          </p:nvPr>
        </p:nvSpPr>
        <p:spPr>
          <a:xfrm>
            <a:off x="2029972" y="1905000"/>
            <a:ext cx="12192001" cy="876300"/>
          </a:xfrm>
          <a:prstGeom prst="rect">
            <a:avLst/>
          </a:prstGeom>
        </p:spPr>
        <p:txBody>
          <a:bodyPr anchor="t"/>
          <a:lstStyle>
            <a:lvl1pPr marL="0" indent="0">
              <a:spcBef>
                <a:spcPts val="0"/>
              </a:spcBef>
              <a:buSzTx/>
              <a:buNone/>
              <a:defRPr sz="5000" spc="-150">
                <a:latin typeface="BrownPro-Bold"/>
                <a:ea typeface="BrownPro-Bold"/>
                <a:cs typeface="BrownPro-Bold"/>
                <a:sym typeface="BrownPro-Bold"/>
              </a:defRPr>
            </a:lvl1pPr>
          </a:lstStyle>
          <a:p>
            <a:r>
              <a:t>media Plan</a:t>
            </a:r>
          </a:p>
        </p:txBody>
      </p:sp>
      <p:sp>
        <p:nvSpPr>
          <p:cNvPr id="605" name="Campaign Summary"/>
          <p:cNvSpPr txBox="1">
            <a:spLocks noGrp="1"/>
          </p:cNvSpPr>
          <p:nvPr>
            <p:ph type="body" sz="quarter" idx="18"/>
          </p:nvPr>
        </p:nvSpPr>
        <p:spPr>
          <a:xfrm>
            <a:off x="2029972" y="2717800"/>
            <a:ext cx="12192001" cy="482600"/>
          </a:xfrm>
          <a:prstGeom prst="rect">
            <a:avLst/>
          </a:prstGeom>
        </p:spPr>
        <p:txBody>
          <a:bodyPr anchor="t"/>
          <a:lstStyle>
            <a:lvl1pPr marL="0" indent="0">
              <a:spcBef>
                <a:spcPts val="0"/>
              </a:spcBef>
              <a:buSzTx/>
              <a:buNone/>
              <a:defRPr sz="2500" cap="all" spc="-75">
                <a:solidFill>
                  <a:srgbClr val="E94575"/>
                </a:solidFill>
                <a:latin typeface="BrownPro-Bold"/>
                <a:ea typeface="BrownPro-Bold"/>
                <a:cs typeface="BrownPro-Bold"/>
                <a:sym typeface="BrownPro-Bold"/>
              </a:defRPr>
            </a:lvl1pPr>
          </a:lstStyle>
          <a:p>
            <a:r>
              <a:t>Campaign Summary</a:t>
            </a: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White SideBar copy">
    <p:bg>
      <p:bgPr>
        <a:solidFill>
          <a:srgbClr val="FFFFFF"/>
        </a:solidFill>
        <a:effectLst/>
      </p:bgPr>
    </p:bg>
    <p:spTree>
      <p:nvGrpSpPr>
        <p:cNvPr id="1" name=""/>
        <p:cNvGrpSpPr/>
        <p:nvPr/>
      </p:nvGrpSpPr>
      <p:grpSpPr>
        <a:xfrm>
          <a:off x="0" y="0"/>
          <a:ext cx="0" cy="0"/>
          <a:chOff x="0" y="0"/>
          <a:chExt cx="0" cy="0"/>
        </a:xfrm>
      </p:grpSpPr>
      <p:sp>
        <p:nvSpPr>
          <p:cNvPr id="612" name="Rectangle"/>
          <p:cNvSpPr/>
          <p:nvPr/>
        </p:nvSpPr>
        <p:spPr>
          <a:xfrm flipH="1">
            <a:off x="0" y="0"/>
            <a:ext cx="8104073" cy="13716001"/>
          </a:xfrm>
          <a:prstGeom prst="rect">
            <a:avLst/>
          </a:prstGeom>
          <a:gradFill flip="none" rotWithShape="1">
            <a:gsLst>
              <a:gs pos="0">
                <a:srgbClr val="F94878"/>
              </a:gs>
              <a:gs pos="0">
                <a:srgbClr val="7D2D5B"/>
              </a:gs>
              <a:gs pos="64229">
                <a:srgbClr val="00113D"/>
              </a:gs>
            </a:gsLst>
            <a:lin ang="2700000" scaled="1"/>
            <a:tileRect/>
          </a:gradFill>
          <a:ln w="12700">
            <a:miter lim="400000"/>
          </a:ln>
        </p:spPr>
        <p:txBody>
          <a:bodyPr lIns="50800" tIns="50800" rIns="50800" bIns="50800" anchor="ctr"/>
          <a:lstStyle/>
          <a:p>
            <a:endParaRPr/>
          </a:p>
        </p:txBody>
      </p:sp>
      <p:sp>
        <p:nvSpPr>
          <p:cNvPr id="613"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614" name="Image" descr="Image"/>
          <p:cNvPicPr>
            <a:picLocks noChangeAspect="1"/>
          </p:cNvPicPr>
          <p:nvPr/>
        </p:nvPicPr>
        <p:blipFill>
          <a:blip r:embed="rId2"/>
          <a:stretch>
            <a:fillRect/>
          </a:stretch>
        </p:blipFill>
        <p:spPr>
          <a:xfrm>
            <a:off x="1079599" y="759339"/>
            <a:ext cx="2412153" cy="304801"/>
          </a:xfrm>
          <a:prstGeom prst="rect">
            <a:avLst/>
          </a:prstGeom>
          <a:ln w="12700">
            <a:miter lim="400000"/>
          </a:ln>
        </p:spPr>
      </p:pic>
      <p:sp>
        <p:nvSpPr>
          <p:cNvPr id="615" name="A Headline Here"/>
          <p:cNvSpPr txBox="1">
            <a:spLocks noGrp="1"/>
          </p:cNvSpPr>
          <p:nvPr>
            <p:ph type="body" sz="quarter" idx="13"/>
          </p:nvPr>
        </p:nvSpPr>
        <p:spPr>
          <a:xfrm>
            <a:off x="1016099" y="1905000"/>
            <a:ext cx="7087974" cy="876300"/>
          </a:xfrm>
          <a:prstGeom prst="rect">
            <a:avLst/>
          </a:prstGeom>
        </p:spPr>
        <p:txBody>
          <a:bodyPr anchor="t"/>
          <a:lstStyle>
            <a:lvl1pPr marL="0" indent="0">
              <a:spcBef>
                <a:spcPts val="0"/>
              </a:spcBef>
              <a:buSzTx/>
              <a:buNone/>
              <a:defRPr sz="5000" spc="-150">
                <a:solidFill>
                  <a:srgbClr val="E9E9E9"/>
                </a:solidFill>
                <a:latin typeface="BrownPro-Bold"/>
                <a:ea typeface="BrownPro-Bold"/>
                <a:cs typeface="BrownPro-Bold"/>
                <a:sym typeface="BrownPro-Bold"/>
              </a:defRPr>
            </a:lvl1pPr>
          </a:lstStyle>
          <a:p>
            <a:r>
              <a:t>A Headline Here</a:t>
            </a:r>
          </a:p>
        </p:txBody>
      </p:sp>
      <p:sp>
        <p:nvSpPr>
          <p:cNvPr id="616" name="subhead"/>
          <p:cNvSpPr txBox="1">
            <a:spLocks noGrp="1"/>
          </p:cNvSpPr>
          <p:nvPr>
            <p:ph type="body" sz="quarter" idx="14"/>
          </p:nvPr>
        </p:nvSpPr>
        <p:spPr>
          <a:xfrm>
            <a:off x="1016099" y="2717800"/>
            <a:ext cx="7087974" cy="482600"/>
          </a:xfrm>
          <a:prstGeom prst="rect">
            <a:avLst/>
          </a:prstGeom>
        </p:spPr>
        <p:txBody>
          <a:bodyPr anchor="t"/>
          <a:lstStyle>
            <a:lvl1pPr marL="0" indent="0">
              <a:spcBef>
                <a:spcPts val="0"/>
              </a:spcBef>
              <a:buSzTx/>
              <a:buNone/>
              <a:defRPr sz="2500" cap="all" spc="-75">
                <a:solidFill>
                  <a:srgbClr val="E94575"/>
                </a:solidFill>
                <a:latin typeface="BrownPro-Bold"/>
                <a:ea typeface="BrownPro-Bold"/>
                <a:cs typeface="BrownPro-Bold"/>
                <a:sym typeface="BrownPro-Bold"/>
              </a:defRPr>
            </a:lvl1pPr>
          </a:lstStyle>
          <a:p>
            <a:r>
              <a:t>subhead</a:t>
            </a:r>
          </a:p>
        </p:txBody>
      </p:sp>
      <p:sp>
        <p:nvSpPr>
          <p:cNvPr id="617" name="A brave man tells the truth. A wise man’s tools are analogies and proverbs. A woman holds her tongue, knowing silence will speak for her.…"/>
          <p:cNvSpPr txBox="1">
            <a:spLocks noGrp="1"/>
          </p:cNvSpPr>
          <p:nvPr>
            <p:ph type="body" sz="quarter" idx="15"/>
          </p:nvPr>
        </p:nvSpPr>
        <p:spPr>
          <a:xfrm>
            <a:off x="1016099" y="3900078"/>
            <a:ext cx="6096001" cy="6197601"/>
          </a:xfrm>
          <a:prstGeom prst="rect">
            <a:avLst/>
          </a:prstGeom>
        </p:spPr>
        <p:txBody>
          <a:bodyPr anchor="t"/>
          <a:lstStyle/>
          <a:p>
            <a:pPr marL="0" indent="0">
              <a:buSzTx/>
              <a:buNone/>
              <a:defRPr sz="3600" spc="-107"/>
            </a:pPr>
            <a:r>
              <a:t>A brave man tells the truth. A wise man’s tools are analogies and proverbs. A woman holds her tongue, knowing silence will speak for her.  </a:t>
            </a:r>
          </a:p>
          <a:p>
            <a:pPr marL="0" indent="0">
              <a:buSzTx/>
              <a:buNone/>
              <a:defRPr sz="3600" spc="-107"/>
            </a:pPr>
            <a:r>
              <a:t>A brave man tells the truth. A wise man’s tools are analogies and proverbs. A woman holds her tongue, knowing silence will speak for her.  </a:t>
            </a: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White SideBar copy 1">
    <p:bg>
      <p:bgPr>
        <a:solidFill>
          <a:srgbClr val="FFFFFF"/>
        </a:solidFill>
        <a:effectLst/>
      </p:bgPr>
    </p:bg>
    <p:spTree>
      <p:nvGrpSpPr>
        <p:cNvPr id="1" name=""/>
        <p:cNvGrpSpPr/>
        <p:nvPr/>
      </p:nvGrpSpPr>
      <p:grpSpPr>
        <a:xfrm>
          <a:off x="0" y="0"/>
          <a:ext cx="0" cy="0"/>
          <a:chOff x="0" y="0"/>
          <a:chExt cx="0" cy="0"/>
        </a:xfrm>
      </p:grpSpPr>
      <p:sp>
        <p:nvSpPr>
          <p:cNvPr id="624" name="Rectangle"/>
          <p:cNvSpPr/>
          <p:nvPr/>
        </p:nvSpPr>
        <p:spPr>
          <a:xfrm flipH="1">
            <a:off x="0" y="0"/>
            <a:ext cx="8104073" cy="13716001"/>
          </a:xfrm>
          <a:prstGeom prst="rect">
            <a:avLst/>
          </a:prstGeom>
          <a:gradFill flip="none" rotWithShape="1">
            <a:gsLst>
              <a:gs pos="0">
                <a:srgbClr val="F94878"/>
              </a:gs>
              <a:gs pos="0">
                <a:srgbClr val="7D2D5B"/>
              </a:gs>
              <a:gs pos="64229">
                <a:srgbClr val="00113D"/>
              </a:gs>
            </a:gsLst>
            <a:lin ang="2700000" scaled="1"/>
            <a:tileRect/>
          </a:gradFill>
          <a:ln w="12700">
            <a:miter lim="400000"/>
          </a:ln>
        </p:spPr>
        <p:txBody>
          <a:bodyPr lIns="50800" tIns="50800" rIns="50800" bIns="50800" anchor="ctr"/>
          <a:lstStyle/>
          <a:p>
            <a:endParaRPr/>
          </a:p>
        </p:txBody>
      </p:sp>
      <p:sp>
        <p:nvSpPr>
          <p:cNvPr id="625"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626" name="Image" descr="Image"/>
          <p:cNvPicPr>
            <a:picLocks noChangeAspect="1"/>
          </p:cNvPicPr>
          <p:nvPr/>
        </p:nvPicPr>
        <p:blipFill>
          <a:blip r:embed="rId2"/>
          <a:stretch>
            <a:fillRect/>
          </a:stretch>
        </p:blipFill>
        <p:spPr>
          <a:xfrm>
            <a:off x="1079599" y="759339"/>
            <a:ext cx="2412153" cy="304801"/>
          </a:xfrm>
          <a:prstGeom prst="rect">
            <a:avLst/>
          </a:prstGeom>
          <a:ln w="12700">
            <a:miter lim="400000"/>
          </a:ln>
        </p:spPr>
      </p:pic>
      <p:sp>
        <p:nvSpPr>
          <p:cNvPr id="627" name="A Headline Here"/>
          <p:cNvSpPr txBox="1">
            <a:spLocks noGrp="1"/>
          </p:cNvSpPr>
          <p:nvPr>
            <p:ph type="body" sz="quarter" idx="13"/>
          </p:nvPr>
        </p:nvSpPr>
        <p:spPr>
          <a:xfrm>
            <a:off x="1016099" y="1905000"/>
            <a:ext cx="7087974" cy="876300"/>
          </a:xfrm>
          <a:prstGeom prst="rect">
            <a:avLst/>
          </a:prstGeom>
        </p:spPr>
        <p:txBody>
          <a:bodyPr anchor="t"/>
          <a:lstStyle>
            <a:lvl1pPr marL="0" indent="0">
              <a:spcBef>
                <a:spcPts val="0"/>
              </a:spcBef>
              <a:buSzTx/>
              <a:buNone/>
              <a:defRPr sz="5000" spc="-150">
                <a:solidFill>
                  <a:srgbClr val="E9E9E9"/>
                </a:solidFill>
                <a:latin typeface="BrownPro-Bold"/>
                <a:ea typeface="BrownPro-Bold"/>
                <a:cs typeface="BrownPro-Bold"/>
                <a:sym typeface="BrownPro-Bold"/>
              </a:defRPr>
            </a:lvl1pPr>
          </a:lstStyle>
          <a:p>
            <a:r>
              <a:t>A Headline Here</a:t>
            </a:r>
          </a:p>
        </p:txBody>
      </p:sp>
      <p:sp>
        <p:nvSpPr>
          <p:cNvPr id="628" name="subhead"/>
          <p:cNvSpPr txBox="1">
            <a:spLocks noGrp="1"/>
          </p:cNvSpPr>
          <p:nvPr>
            <p:ph type="body" sz="quarter" idx="14"/>
          </p:nvPr>
        </p:nvSpPr>
        <p:spPr>
          <a:xfrm>
            <a:off x="1016099" y="2717800"/>
            <a:ext cx="7087974" cy="482600"/>
          </a:xfrm>
          <a:prstGeom prst="rect">
            <a:avLst/>
          </a:prstGeom>
        </p:spPr>
        <p:txBody>
          <a:bodyPr anchor="t"/>
          <a:lstStyle>
            <a:lvl1pPr marL="0" indent="0">
              <a:spcBef>
                <a:spcPts val="0"/>
              </a:spcBef>
              <a:buSzTx/>
              <a:buNone/>
              <a:defRPr sz="2500" cap="all" spc="-75">
                <a:solidFill>
                  <a:srgbClr val="E94575"/>
                </a:solidFill>
                <a:latin typeface="BrownPro-Bold"/>
                <a:ea typeface="BrownPro-Bold"/>
                <a:cs typeface="BrownPro-Bold"/>
                <a:sym typeface="BrownPro-Bold"/>
              </a:defRPr>
            </a:lvl1pPr>
          </a:lstStyle>
          <a:p>
            <a:r>
              <a:t>subhead</a:t>
            </a:r>
          </a:p>
        </p:txBody>
      </p:sp>
      <p:sp>
        <p:nvSpPr>
          <p:cNvPr id="629" name="A brave man tells the truth. A wise man’s tools are analogies and proverbs. A woman holds her tongue, knowing silence will speak for her.…"/>
          <p:cNvSpPr txBox="1">
            <a:spLocks noGrp="1"/>
          </p:cNvSpPr>
          <p:nvPr>
            <p:ph type="body" sz="quarter" idx="15"/>
          </p:nvPr>
        </p:nvSpPr>
        <p:spPr>
          <a:xfrm>
            <a:off x="1016099" y="3900078"/>
            <a:ext cx="6096001" cy="6197601"/>
          </a:xfrm>
          <a:prstGeom prst="rect">
            <a:avLst/>
          </a:prstGeom>
        </p:spPr>
        <p:txBody>
          <a:bodyPr anchor="t"/>
          <a:lstStyle/>
          <a:p>
            <a:pPr marL="0" indent="0">
              <a:buSzTx/>
              <a:buNone/>
              <a:defRPr sz="3600" spc="-107"/>
            </a:pPr>
            <a:r>
              <a:t>A brave man tells the truth. A wise man’s tools are analogies and proverbs. A woman holds her tongue, knowing silence will speak for her.  </a:t>
            </a:r>
          </a:p>
          <a:p>
            <a:pPr marL="0" indent="0">
              <a:buSzTx/>
              <a:buNone/>
              <a:defRPr sz="3600" spc="-107"/>
            </a:pPr>
            <a:r>
              <a:t>A brave man tells the truth. A wise man’s tools are analogies and proverbs. A woman holds her tongue, knowing silence will speak for her.  </a:t>
            </a:r>
          </a:p>
        </p:txBody>
      </p:sp>
      <p:sp>
        <p:nvSpPr>
          <p:cNvPr id="630" name="3066586-poster-p-1-the-year-dark-patterns-won.jpg"/>
          <p:cNvSpPr>
            <a:spLocks noGrp="1"/>
          </p:cNvSpPr>
          <p:nvPr>
            <p:ph type="pic" sz="quarter" idx="16"/>
          </p:nvPr>
        </p:nvSpPr>
        <p:spPr>
          <a:xfrm>
            <a:off x="10139086" y="2717800"/>
            <a:ext cx="3116321" cy="3116320"/>
          </a:xfrm>
          <a:prstGeom prst="rect">
            <a:avLst/>
          </a:prstGeom>
        </p:spPr>
        <p:txBody>
          <a:bodyPr lIns="91439" tIns="45719" rIns="91439" bIns="45719" anchor="t">
            <a:noAutofit/>
          </a:bodyPr>
          <a:lstStyle/>
          <a:p>
            <a:endParaRPr/>
          </a:p>
        </p:txBody>
      </p:sp>
      <p:sp>
        <p:nvSpPr>
          <p:cNvPr id="631" name="3066586-poster-p-1-the-year-dark-patterns-won.jpg"/>
          <p:cNvSpPr>
            <a:spLocks noGrp="1"/>
          </p:cNvSpPr>
          <p:nvPr>
            <p:ph type="pic" sz="quarter" idx="17"/>
          </p:nvPr>
        </p:nvSpPr>
        <p:spPr>
          <a:xfrm>
            <a:off x="14703337" y="2717800"/>
            <a:ext cx="3116320" cy="3116320"/>
          </a:xfrm>
          <a:prstGeom prst="rect">
            <a:avLst/>
          </a:prstGeom>
        </p:spPr>
        <p:txBody>
          <a:bodyPr lIns="91439" tIns="45719" rIns="91439" bIns="45719" anchor="t">
            <a:noAutofit/>
          </a:bodyPr>
          <a:lstStyle/>
          <a:p>
            <a:endParaRPr/>
          </a:p>
        </p:txBody>
      </p:sp>
      <p:sp>
        <p:nvSpPr>
          <p:cNvPr id="632" name="3066586-poster-p-1-the-year-dark-patterns-won.jpg"/>
          <p:cNvSpPr>
            <a:spLocks noGrp="1"/>
          </p:cNvSpPr>
          <p:nvPr>
            <p:ph type="pic" sz="quarter" idx="18"/>
          </p:nvPr>
        </p:nvSpPr>
        <p:spPr>
          <a:xfrm>
            <a:off x="19267587" y="2717800"/>
            <a:ext cx="3116321" cy="3116320"/>
          </a:xfrm>
          <a:prstGeom prst="rect">
            <a:avLst/>
          </a:prstGeom>
        </p:spPr>
        <p:txBody>
          <a:bodyPr lIns="91439" tIns="45719" rIns="91439" bIns="45719" anchor="t">
            <a:noAutofit/>
          </a:bodyPr>
          <a:lstStyle/>
          <a:p>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Blank copy 3">
    <p:bg>
      <p:bgPr>
        <a:solidFill>
          <a:srgbClr val="FFFFFF"/>
        </a:solidFill>
        <a:effectLst/>
      </p:bgPr>
    </p:bg>
    <p:spTree>
      <p:nvGrpSpPr>
        <p:cNvPr id="1" name=""/>
        <p:cNvGrpSpPr/>
        <p:nvPr/>
      </p:nvGrpSpPr>
      <p:grpSpPr>
        <a:xfrm>
          <a:off x="0" y="0"/>
          <a:ext cx="0" cy="0"/>
          <a:chOff x="0" y="0"/>
          <a:chExt cx="0" cy="0"/>
        </a:xfrm>
      </p:grpSpPr>
      <p:sp>
        <p:nvSpPr>
          <p:cNvPr id="639"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640" name="Image" descr="Image"/>
          <p:cNvPicPr>
            <a:picLocks noChangeAspect="1"/>
          </p:cNvPicPr>
          <p:nvPr/>
        </p:nvPicPr>
        <p:blipFill>
          <a:blip r:embed="rId2"/>
          <a:stretch>
            <a:fillRect/>
          </a:stretch>
        </p:blipFill>
        <p:spPr>
          <a:xfrm>
            <a:off x="1079599" y="759339"/>
            <a:ext cx="2412153" cy="304801"/>
          </a:xfrm>
          <a:prstGeom prst="rect">
            <a:avLst/>
          </a:prstGeom>
          <a:ln w="12700">
            <a:miter lim="400000"/>
          </a:ln>
        </p:spPr>
      </p:pic>
      <p:sp>
        <p:nvSpPr>
          <p:cNvPr id="641" name="A Headline Here"/>
          <p:cNvSpPr txBox="1">
            <a:spLocks noGrp="1"/>
          </p:cNvSpPr>
          <p:nvPr>
            <p:ph type="body" sz="quarter" idx="13"/>
          </p:nvPr>
        </p:nvSpPr>
        <p:spPr>
          <a:xfrm>
            <a:off x="2029972" y="1905000"/>
            <a:ext cx="12192001" cy="876300"/>
          </a:xfrm>
          <a:prstGeom prst="rect">
            <a:avLst/>
          </a:prstGeom>
        </p:spPr>
        <p:txBody>
          <a:bodyPr anchor="t"/>
          <a:lstStyle>
            <a:lvl1pPr marL="0" indent="0">
              <a:spcBef>
                <a:spcPts val="0"/>
              </a:spcBef>
              <a:buSzTx/>
              <a:buNone/>
              <a:defRPr sz="5000" spc="-150">
                <a:solidFill>
                  <a:srgbClr val="00113D"/>
                </a:solidFill>
                <a:latin typeface="BrownPro-Bold"/>
                <a:ea typeface="BrownPro-Bold"/>
                <a:cs typeface="BrownPro-Bold"/>
                <a:sym typeface="BrownPro-Bold"/>
              </a:defRPr>
            </a:lvl1pPr>
          </a:lstStyle>
          <a:p>
            <a:r>
              <a:t>A Headline Here</a:t>
            </a:r>
          </a:p>
        </p:txBody>
      </p:sp>
      <p:pic>
        <p:nvPicPr>
          <p:cNvPr id="642" name="Image" descr="Image"/>
          <p:cNvPicPr>
            <a:picLocks noChangeAspect="1"/>
          </p:cNvPicPr>
          <p:nvPr/>
        </p:nvPicPr>
        <p:blipFill>
          <a:blip r:embed="rId3"/>
          <a:stretch>
            <a:fillRect/>
          </a:stretch>
        </p:blipFill>
        <p:spPr>
          <a:xfrm>
            <a:off x="3685230" y="6388159"/>
            <a:ext cx="13832702" cy="8863674"/>
          </a:xfrm>
          <a:prstGeom prst="rect">
            <a:avLst/>
          </a:prstGeom>
          <a:ln w="12700">
            <a:miter lim="400000"/>
          </a:ln>
          <a:effectLst>
            <a:outerShdw blurRad="1270000" dist="635000" dir="459238" rotWithShape="0">
              <a:srgbClr val="000000">
                <a:alpha val="15000"/>
              </a:srgbClr>
            </a:outerShdw>
          </a:effectLst>
        </p:spPr>
      </p:pic>
      <p:pic>
        <p:nvPicPr>
          <p:cNvPr id="643" name="phone.png" descr="phone.png"/>
          <p:cNvPicPr>
            <a:picLocks noChangeAspect="1"/>
          </p:cNvPicPr>
          <p:nvPr/>
        </p:nvPicPr>
        <p:blipFill>
          <a:blip r:embed="rId4"/>
          <a:stretch>
            <a:fillRect/>
          </a:stretch>
        </p:blipFill>
        <p:spPr>
          <a:xfrm>
            <a:off x="1980328" y="6388159"/>
            <a:ext cx="4343201" cy="8863674"/>
          </a:xfrm>
          <a:prstGeom prst="rect">
            <a:avLst/>
          </a:prstGeom>
          <a:ln w="12700">
            <a:miter lim="400000"/>
          </a:ln>
          <a:effectLst>
            <a:outerShdw blurRad="1270000" dist="635000" dir="459238" rotWithShape="0">
              <a:srgbClr val="000000">
                <a:alpha val="15000"/>
              </a:srgbClr>
            </a:outerShdw>
          </a:effectLst>
        </p:spPr>
      </p:pic>
      <p:sp>
        <p:nvSpPr>
          <p:cNvPr id="644" name="Image"/>
          <p:cNvSpPr>
            <a:spLocks noGrp="1"/>
          </p:cNvSpPr>
          <p:nvPr>
            <p:ph type="pic" sz="quarter" idx="14"/>
          </p:nvPr>
        </p:nvSpPr>
        <p:spPr>
          <a:xfrm>
            <a:off x="1794081" y="10486343"/>
            <a:ext cx="3655695" cy="3015762"/>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sp>
        <p:nvSpPr>
          <p:cNvPr id="645" name="Image"/>
          <p:cNvSpPr>
            <a:spLocks noGrp="1"/>
          </p:cNvSpPr>
          <p:nvPr>
            <p:ph type="pic" sz="quarter" idx="15"/>
          </p:nvPr>
        </p:nvSpPr>
        <p:spPr>
          <a:xfrm>
            <a:off x="1794081" y="7531279"/>
            <a:ext cx="3655733" cy="564069"/>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pic>
        <p:nvPicPr>
          <p:cNvPr id="646" name="Image" descr="Image"/>
          <p:cNvPicPr>
            <a:picLocks noChangeAspect="1"/>
          </p:cNvPicPr>
          <p:nvPr/>
        </p:nvPicPr>
        <p:blipFill>
          <a:blip r:embed="rId5"/>
          <a:stretch>
            <a:fillRect/>
          </a:stretch>
        </p:blipFill>
        <p:spPr>
          <a:xfrm>
            <a:off x="2331115" y="8181522"/>
            <a:ext cx="3641627" cy="2218724"/>
          </a:xfrm>
          <a:prstGeom prst="rect">
            <a:avLst/>
          </a:prstGeom>
          <a:ln w="12700">
            <a:miter lim="400000"/>
          </a:ln>
        </p:spPr>
      </p:pic>
      <p:sp>
        <p:nvSpPr>
          <p:cNvPr id="647" name="Image"/>
          <p:cNvSpPr>
            <a:spLocks noGrp="1"/>
          </p:cNvSpPr>
          <p:nvPr>
            <p:ph type="pic" sz="quarter" idx="16"/>
          </p:nvPr>
        </p:nvSpPr>
        <p:spPr>
          <a:xfrm>
            <a:off x="8419240" y="6991114"/>
            <a:ext cx="3655733" cy="564069"/>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sp>
        <p:nvSpPr>
          <p:cNvPr id="648" name="Image"/>
          <p:cNvSpPr>
            <a:spLocks noGrp="1"/>
          </p:cNvSpPr>
          <p:nvPr>
            <p:ph type="pic" sz="quarter" idx="17"/>
          </p:nvPr>
        </p:nvSpPr>
        <p:spPr>
          <a:xfrm>
            <a:off x="11593665" y="8850416"/>
            <a:ext cx="3655695" cy="3015762"/>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sp>
        <p:nvSpPr>
          <p:cNvPr id="649" name="Image"/>
          <p:cNvSpPr>
            <a:spLocks noGrp="1"/>
          </p:cNvSpPr>
          <p:nvPr>
            <p:ph type="pic" sz="quarter" idx="18"/>
          </p:nvPr>
        </p:nvSpPr>
        <p:spPr>
          <a:xfrm>
            <a:off x="7676654" y="7797002"/>
            <a:ext cx="1569883" cy="5887057"/>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pic>
        <p:nvPicPr>
          <p:cNvPr id="650" name="Image" descr="Image"/>
          <p:cNvPicPr>
            <a:picLocks noChangeAspect="1"/>
          </p:cNvPicPr>
          <p:nvPr/>
        </p:nvPicPr>
        <p:blipFill>
          <a:blip r:embed="rId6"/>
          <a:stretch>
            <a:fillRect/>
          </a:stretch>
        </p:blipFill>
        <p:spPr>
          <a:xfrm>
            <a:off x="16736584" y="6376584"/>
            <a:ext cx="5853335" cy="8863674"/>
          </a:xfrm>
          <a:prstGeom prst="rect">
            <a:avLst/>
          </a:prstGeom>
          <a:ln w="12700">
            <a:miter lim="400000"/>
          </a:ln>
          <a:effectLst>
            <a:outerShdw blurRad="1270000" dist="635000" dir="459238" rotWithShape="0">
              <a:srgbClr val="000000">
                <a:alpha val="15000"/>
              </a:srgbClr>
            </a:outerShdw>
          </a:effectLst>
        </p:spPr>
      </p:pic>
      <p:sp>
        <p:nvSpPr>
          <p:cNvPr id="651" name="Image"/>
          <p:cNvSpPr>
            <a:spLocks noGrp="1"/>
          </p:cNvSpPr>
          <p:nvPr>
            <p:ph type="pic" sz="quarter" idx="19"/>
          </p:nvPr>
        </p:nvSpPr>
        <p:spPr>
          <a:xfrm>
            <a:off x="17008899" y="7190961"/>
            <a:ext cx="5002695" cy="6418637"/>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sp>
        <p:nvSpPr>
          <p:cNvPr id="652" name="Triangle"/>
          <p:cNvSpPr/>
          <p:nvPr/>
        </p:nvSpPr>
        <p:spPr>
          <a:xfrm rot="5400000">
            <a:off x="19084503" y="9937292"/>
            <a:ext cx="1157497" cy="92599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a:miter lim="400000"/>
          </a:ln>
          <a:effectLst>
            <a:outerShdw blurRad="304800" dist="309015" dir="459238" rotWithShape="0">
              <a:srgbClr val="000000">
                <a:alpha val="15000"/>
              </a:srgbClr>
            </a:outerShdw>
          </a:effectLst>
        </p:spPr>
        <p:txBody>
          <a:bodyPr lIns="50800" tIns="50800" rIns="50800" bIns="50800" anchor="ctr"/>
          <a:lstStyle/>
          <a:p>
            <a:pPr>
              <a:spcBef>
                <a:spcPts val="0"/>
              </a:spcBef>
              <a:defRPr spc="0"/>
            </a:pPr>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Blank copy 4">
    <p:bg>
      <p:bgPr>
        <a:solidFill>
          <a:srgbClr val="FFFFFF"/>
        </a:solidFill>
        <a:effectLst/>
      </p:bgPr>
    </p:bg>
    <p:spTree>
      <p:nvGrpSpPr>
        <p:cNvPr id="1" name=""/>
        <p:cNvGrpSpPr/>
        <p:nvPr/>
      </p:nvGrpSpPr>
      <p:grpSpPr>
        <a:xfrm>
          <a:off x="0" y="0"/>
          <a:ext cx="0" cy="0"/>
          <a:chOff x="0" y="0"/>
          <a:chExt cx="0" cy="0"/>
        </a:xfrm>
      </p:grpSpPr>
      <p:sp>
        <p:nvSpPr>
          <p:cNvPr id="659"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660" name="Image" descr="Image"/>
          <p:cNvPicPr>
            <a:picLocks noChangeAspect="1"/>
          </p:cNvPicPr>
          <p:nvPr/>
        </p:nvPicPr>
        <p:blipFill>
          <a:blip r:embed="rId2"/>
          <a:stretch>
            <a:fillRect/>
          </a:stretch>
        </p:blipFill>
        <p:spPr>
          <a:xfrm>
            <a:off x="1079599" y="759339"/>
            <a:ext cx="2412153" cy="304801"/>
          </a:xfrm>
          <a:prstGeom prst="rect">
            <a:avLst/>
          </a:prstGeom>
          <a:ln w="12700">
            <a:miter lim="400000"/>
          </a:ln>
        </p:spPr>
      </p:pic>
      <p:sp>
        <p:nvSpPr>
          <p:cNvPr id="661" name="A Headline Here"/>
          <p:cNvSpPr txBox="1">
            <a:spLocks noGrp="1"/>
          </p:cNvSpPr>
          <p:nvPr>
            <p:ph type="body" sz="quarter" idx="13"/>
          </p:nvPr>
        </p:nvSpPr>
        <p:spPr>
          <a:xfrm>
            <a:off x="2029972" y="1905000"/>
            <a:ext cx="12192001" cy="876300"/>
          </a:xfrm>
          <a:prstGeom prst="rect">
            <a:avLst/>
          </a:prstGeom>
        </p:spPr>
        <p:txBody>
          <a:bodyPr anchor="t"/>
          <a:lstStyle>
            <a:lvl1pPr marL="0" indent="0">
              <a:spcBef>
                <a:spcPts val="0"/>
              </a:spcBef>
              <a:buSzTx/>
              <a:buNone/>
              <a:defRPr sz="5000" spc="-150">
                <a:solidFill>
                  <a:srgbClr val="00113D"/>
                </a:solidFill>
                <a:latin typeface="BrownPro-Bold"/>
                <a:ea typeface="BrownPro-Bold"/>
                <a:cs typeface="BrownPro-Bold"/>
                <a:sym typeface="BrownPro-Bold"/>
              </a:defRPr>
            </a:lvl1pPr>
          </a:lstStyle>
          <a:p>
            <a:r>
              <a:t>A Headline Here</a:t>
            </a:r>
          </a:p>
        </p:txBody>
      </p:sp>
      <p:pic>
        <p:nvPicPr>
          <p:cNvPr id="662" name="Image" descr="Image"/>
          <p:cNvPicPr>
            <a:picLocks noChangeAspect="1"/>
          </p:cNvPicPr>
          <p:nvPr/>
        </p:nvPicPr>
        <p:blipFill>
          <a:blip r:embed="rId3"/>
          <a:stretch>
            <a:fillRect/>
          </a:stretch>
        </p:blipFill>
        <p:spPr>
          <a:xfrm>
            <a:off x="6221223" y="6388159"/>
            <a:ext cx="13832703" cy="8863674"/>
          </a:xfrm>
          <a:prstGeom prst="rect">
            <a:avLst/>
          </a:prstGeom>
          <a:ln w="12700">
            <a:miter lim="400000"/>
          </a:ln>
          <a:effectLst>
            <a:outerShdw blurRad="1270000" dist="635000" dir="459238" rotWithShape="0">
              <a:srgbClr val="000000">
                <a:alpha val="15000"/>
              </a:srgbClr>
            </a:outerShdw>
          </a:effectLst>
        </p:spPr>
      </p:pic>
      <p:pic>
        <p:nvPicPr>
          <p:cNvPr id="663" name="phone.png" descr="phone.png"/>
          <p:cNvPicPr>
            <a:picLocks noChangeAspect="1"/>
          </p:cNvPicPr>
          <p:nvPr/>
        </p:nvPicPr>
        <p:blipFill>
          <a:blip r:embed="rId4"/>
          <a:stretch>
            <a:fillRect/>
          </a:stretch>
        </p:blipFill>
        <p:spPr>
          <a:xfrm>
            <a:off x="4516322" y="6388159"/>
            <a:ext cx="4343201" cy="8863674"/>
          </a:xfrm>
          <a:prstGeom prst="rect">
            <a:avLst/>
          </a:prstGeom>
          <a:ln w="12700">
            <a:miter lim="400000"/>
          </a:ln>
          <a:effectLst>
            <a:outerShdw blurRad="1270000" dist="635000" dir="459238" rotWithShape="0">
              <a:srgbClr val="000000">
                <a:alpha val="15000"/>
              </a:srgbClr>
            </a:outerShdw>
          </a:effectLst>
        </p:spPr>
      </p:pic>
      <p:sp>
        <p:nvSpPr>
          <p:cNvPr id="664" name="Image"/>
          <p:cNvSpPr>
            <a:spLocks noGrp="1"/>
          </p:cNvSpPr>
          <p:nvPr>
            <p:ph type="pic" sz="quarter" idx="14"/>
          </p:nvPr>
        </p:nvSpPr>
        <p:spPr>
          <a:xfrm>
            <a:off x="4330074" y="10486343"/>
            <a:ext cx="3655696" cy="3015762"/>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sp>
        <p:nvSpPr>
          <p:cNvPr id="665" name="Image"/>
          <p:cNvSpPr>
            <a:spLocks noGrp="1"/>
          </p:cNvSpPr>
          <p:nvPr>
            <p:ph type="pic" sz="quarter" idx="15"/>
          </p:nvPr>
        </p:nvSpPr>
        <p:spPr>
          <a:xfrm>
            <a:off x="4330074" y="7531279"/>
            <a:ext cx="3655733" cy="564069"/>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pic>
        <p:nvPicPr>
          <p:cNvPr id="666" name="Image" descr="Image"/>
          <p:cNvPicPr>
            <a:picLocks noChangeAspect="1"/>
          </p:cNvPicPr>
          <p:nvPr/>
        </p:nvPicPr>
        <p:blipFill>
          <a:blip r:embed="rId5"/>
          <a:stretch>
            <a:fillRect/>
          </a:stretch>
        </p:blipFill>
        <p:spPr>
          <a:xfrm>
            <a:off x="4867109" y="8181522"/>
            <a:ext cx="3641627" cy="2218724"/>
          </a:xfrm>
          <a:prstGeom prst="rect">
            <a:avLst/>
          </a:prstGeom>
          <a:ln w="12700">
            <a:miter lim="400000"/>
          </a:ln>
        </p:spPr>
      </p:pic>
      <p:sp>
        <p:nvSpPr>
          <p:cNvPr id="667" name="Image"/>
          <p:cNvSpPr>
            <a:spLocks noGrp="1"/>
          </p:cNvSpPr>
          <p:nvPr>
            <p:ph type="pic" sz="quarter" idx="16"/>
          </p:nvPr>
        </p:nvSpPr>
        <p:spPr>
          <a:xfrm>
            <a:off x="10955233" y="6991114"/>
            <a:ext cx="3655733" cy="564069"/>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sp>
        <p:nvSpPr>
          <p:cNvPr id="668" name="Image"/>
          <p:cNvSpPr>
            <a:spLocks noGrp="1"/>
          </p:cNvSpPr>
          <p:nvPr>
            <p:ph type="pic" sz="quarter" idx="17"/>
          </p:nvPr>
        </p:nvSpPr>
        <p:spPr>
          <a:xfrm>
            <a:off x="14129658" y="8850416"/>
            <a:ext cx="3655696" cy="3015762"/>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sp>
        <p:nvSpPr>
          <p:cNvPr id="669" name="Image"/>
          <p:cNvSpPr>
            <a:spLocks noGrp="1"/>
          </p:cNvSpPr>
          <p:nvPr>
            <p:ph type="pic" sz="quarter" idx="18"/>
          </p:nvPr>
        </p:nvSpPr>
        <p:spPr>
          <a:xfrm>
            <a:off x="10212647" y="7797002"/>
            <a:ext cx="1569883" cy="5887057"/>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Blank copy 7">
    <p:bg>
      <p:bgPr>
        <a:solidFill>
          <a:srgbClr val="FFFFFF"/>
        </a:solidFill>
        <a:effectLst/>
      </p:bgPr>
    </p:bg>
    <p:spTree>
      <p:nvGrpSpPr>
        <p:cNvPr id="1" name=""/>
        <p:cNvGrpSpPr/>
        <p:nvPr/>
      </p:nvGrpSpPr>
      <p:grpSpPr>
        <a:xfrm>
          <a:off x="0" y="0"/>
          <a:ext cx="0" cy="0"/>
          <a:chOff x="0" y="0"/>
          <a:chExt cx="0" cy="0"/>
        </a:xfrm>
      </p:grpSpPr>
      <p:sp>
        <p:nvSpPr>
          <p:cNvPr id="676"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677" name="Image" descr="Image"/>
          <p:cNvPicPr>
            <a:picLocks noChangeAspect="1"/>
          </p:cNvPicPr>
          <p:nvPr/>
        </p:nvPicPr>
        <p:blipFill>
          <a:blip r:embed="rId2"/>
          <a:stretch>
            <a:fillRect/>
          </a:stretch>
        </p:blipFill>
        <p:spPr>
          <a:xfrm>
            <a:off x="1079599" y="759339"/>
            <a:ext cx="2412153" cy="304801"/>
          </a:xfrm>
          <a:prstGeom prst="rect">
            <a:avLst/>
          </a:prstGeom>
          <a:ln w="12700">
            <a:miter lim="400000"/>
          </a:ln>
        </p:spPr>
      </p:pic>
      <p:sp>
        <p:nvSpPr>
          <p:cNvPr id="678" name="A Headline Here"/>
          <p:cNvSpPr txBox="1">
            <a:spLocks noGrp="1"/>
          </p:cNvSpPr>
          <p:nvPr>
            <p:ph type="body" sz="quarter" idx="13"/>
          </p:nvPr>
        </p:nvSpPr>
        <p:spPr>
          <a:xfrm>
            <a:off x="2029972" y="1905000"/>
            <a:ext cx="12192001" cy="876300"/>
          </a:xfrm>
          <a:prstGeom prst="rect">
            <a:avLst/>
          </a:prstGeom>
        </p:spPr>
        <p:txBody>
          <a:bodyPr anchor="t"/>
          <a:lstStyle>
            <a:lvl1pPr marL="0" indent="0">
              <a:spcBef>
                <a:spcPts val="0"/>
              </a:spcBef>
              <a:buSzTx/>
              <a:buNone/>
              <a:defRPr sz="5000" spc="-150">
                <a:solidFill>
                  <a:srgbClr val="00113D"/>
                </a:solidFill>
                <a:latin typeface="BrownPro-Bold"/>
                <a:ea typeface="BrownPro-Bold"/>
                <a:cs typeface="BrownPro-Bold"/>
                <a:sym typeface="BrownPro-Bold"/>
              </a:defRPr>
            </a:lvl1pPr>
          </a:lstStyle>
          <a:p>
            <a:r>
              <a:t>A Headline Here</a:t>
            </a:r>
          </a:p>
        </p:txBody>
      </p:sp>
      <p:pic>
        <p:nvPicPr>
          <p:cNvPr id="679" name="phone.png" descr="phone.png"/>
          <p:cNvPicPr>
            <a:picLocks noChangeAspect="1"/>
          </p:cNvPicPr>
          <p:nvPr/>
        </p:nvPicPr>
        <p:blipFill>
          <a:blip r:embed="rId3"/>
          <a:stretch>
            <a:fillRect/>
          </a:stretch>
        </p:blipFill>
        <p:spPr>
          <a:xfrm>
            <a:off x="1902265" y="6388159"/>
            <a:ext cx="4343201" cy="8863674"/>
          </a:xfrm>
          <a:prstGeom prst="rect">
            <a:avLst/>
          </a:prstGeom>
          <a:ln w="12700">
            <a:miter lim="400000"/>
          </a:ln>
          <a:effectLst>
            <a:outerShdw blurRad="1270000" dist="635000" dir="459238" rotWithShape="0">
              <a:srgbClr val="000000">
                <a:alpha val="15000"/>
              </a:srgbClr>
            </a:outerShdw>
          </a:effectLst>
        </p:spPr>
      </p:pic>
      <p:sp>
        <p:nvSpPr>
          <p:cNvPr id="680" name="Image"/>
          <p:cNvSpPr>
            <a:spLocks noGrp="1"/>
          </p:cNvSpPr>
          <p:nvPr>
            <p:ph type="pic" sz="quarter" idx="14"/>
          </p:nvPr>
        </p:nvSpPr>
        <p:spPr>
          <a:xfrm>
            <a:off x="1716018" y="10486343"/>
            <a:ext cx="3655695" cy="3015762"/>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sp>
        <p:nvSpPr>
          <p:cNvPr id="681" name="Image"/>
          <p:cNvSpPr>
            <a:spLocks noGrp="1"/>
          </p:cNvSpPr>
          <p:nvPr>
            <p:ph type="pic" sz="quarter" idx="15"/>
          </p:nvPr>
        </p:nvSpPr>
        <p:spPr>
          <a:xfrm>
            <a:off x="1716018" y="7531279"/>
            <a:ext cx="3655733" cy="564069"/>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pic>
        <p:nvPicPr>
          <p:cNvPr id="682" name="Image" descr="Image"/>
          <p:cNvPicPr>
            <a:picLocks noChangeAspect="1"/>
          </p:cNvPicPr>
          <p:nvPr/>
        </p:nvPicPr>
        <p:blipFill>
          <a:blip r:embed="rId4"/>
          <a:stretch>
            <a:fillRect/>
          </a:stretch>
        </p:blipFill>
        <p:spPr>
          <a:xfrm>
            <a:off x="2253052" y="8181522"/>
            <a:ext cx="3641627" cy="2218724"/>
          </a:xfrm>
          <a:prstGeom prst="rect">
            <a:avLst/>
          </a:prstGeom>
          <a:ln w="12700">
            <a:miter lim="400000"/>
          </a:ln>
        </p:spPr>
      </p:pic>
      <p:pic>
        <p:nvPicPr>
          <p:cNvPr id="683" name="phone.png" descr="phone.png"/>
          <p:cNvPicPr>
            <a:picLocks noChangeAspect="1"/>
          </p:cNvPicPr>
          <p:nvPr/>
        </p:nvPicPr>
        <p:blipFill>
          <a:blip r:embed="rId3"/>
          <a:stretch>
            <a:fillRect/>
          </a:stretch>
        </p:blipFill>
        <p:spPr>
          <a:xfrm>
            <a:off x="7376438" y="6388159"/>
            <a:ext cx="4343201" cy="8863674"/>
          </a:xfrm>
          <a:prstGeom prst="rect">
            <a:avLst/>
          </a:prstGeom>
          <a:ln w="12700">
            <a:miter lim="400000"/>
          </a:ln>
          <a:effectLst>
            <a:outerShdw blurRad="1270000" dist="635000" dir="459238" rotWithShape="0">
              <a:srgbClr val="000000">
                <a:alpha val="15000"/>
              </a:srgbClr>
            </a:outerShdw>
          </a:effectLst>
        </p:spPr>
      </p:pic>
      <p:sp>
        <p:nvSpPr>
          <p:cNvPr id="684" name="Image"/>
          <p:cNvSpPr>
            <a:spLocks noGrp="1"/>
          </p:cNvSpPr>
          <p:nvPr>
            <p:ph type="pic" sz="quarter" idx="16"/>
          </p:nvPr>
        </p:nvSpPr>
        <p:spPr>
          <a:xfrm>
            <a:off x="7190190" y="10486343"/>
            <a:ext cx="3655696" cy="3015762"/>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sp>
        <p:nvSpPr>
          <p:cNvPr id="685" name="Image"/>
          <p:cNvSpPr>
            <a:spLocks noGrp="1"/>
          </p:cNvSpPr>
          <p:nvPr>
            <p:ph type="pic" sz="quarter" idx="17"/>
          </p:nvPr>
        </p:nvSpPr>
        <p:spPr>
          <a:xfrm>
            <a:off x="7190190" y="7531279"/>
            <a:ext cx="3655733" cy="564069"/>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pic>
        <p:nvPicPr>
          <p:cNvPr id="686" name="Image" descr="Image"/>
          <p:cNvPicPr>
            <a:picLocks noChangeAspect="1"/>
          </p:cNvPicPr>
          <p:nvPr/>
        </p:nvPicPr>
        <p:blipFill>
          <a:blip r:embed="rId4"/>
          <a:stretch>
            <a:fillRect/>
          </a:stretch>
        </p:blipFill>
        <p:spPr>
          <a:xfrm>
            <a:off x="7727224" y="8181522"/>
            <a:ext cx="3641627" cy="2218724"/>
          </a:xfrm>
          <a:prstGeom prst="rect">
            <a:avLst/>
          </a:prstGeom>
          <a:ln w="12700">
            <a:miter lim="400000"/>
          </a:ln>
        </p:spPr>
      </p:pic>
      <p:pic>
        <p:nvPicPr>
          <p:cNvPr id="687" name="phone.png" descr="phone.png"/>
          <p:cNvPicPr>
            <a:picLocks noChangeAspect="1"/>
          </p:cNvPicPr>
          <p:nvPr/>
        </p:nvPicPr>
        <p:blipFill>
          <a:blip r:embed="rId3"/>
          <a:stretch>
            <a:fillRect/>
          </a:stretch>
        </p:blipFill>
        <p:spPr>
          <a:xfrm>
            <a:off x="12850609" y="6388159"/>
            <a:ext cx="4343201" cy="8863674"/>
          </a:xfrm>
          <a:prstGeom prst="rect">
            <a:avLst/>
          </a:prstGeom>
          <a:ln w="12700">
            <a:miter lim="400000"/>
          </a:ln>
          <a:effectLst>
            <a:outerShdw blurRad="1270000" dist="635000" dir="459238" rotWithShape="0">
              <a:srgbClr val="000000">
                <a:alpha val="15000"/>
              </a:srgbClr>
            </a:outerShdw>
          </a:effectLst>
        </p:spPr>
      </p:pic>
      <p:sp>
        <p:nvSpPr>
          <p:cNvPr id="688" name="Image"/>
          <p:cNvSpPr>
            <a:spLocks noGrp="1"/>
          </p:cNvSpPr>
          <p:nvPr>
            <p:ph type="pic" sz="quarter" idx="18"/>
          </p:nvPr>
        </p:nvSpPr>
        <p:spPr>
          <a:xfrm>
            <a:off x="12664361" y="10486343"/>
            <a:ext cx="3655696" cy="3015762"/>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sp>
        <p:nvSpPr>
          <p:cNvPr id="689" name="Image"/>
          <p:cNvSpPr>
            <a:spLocks noGrp="1"/>
          </p:cNvSpPr>
          <p:nvPr>
            <p:ph type="pic" sz="quarter" idx="19"/>
          </p:nvPr>
        </p:nvSpPr>
        <p:spPr>
          <a:xfrm>
            <a:off x="12664361" y="7531279"/>
            <a:ext cx="3655734" cy="564069"/>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pic>
        <p:nvPicPr>
          <p:cNvPr id="690" name="Image" descr="Image"/>
          <p:cNvPicPr>
            <a:picLocks noChangeAspect="1"/>
          </p:cNvPicPr>
          <p:nvPr/>
        </p:nvPicPr>
        <p:blipFill>
          <a:blip r:embed="rId4"/>
          <a:stretch>
            <a:fillRect/>
          </a:stretch>
        </p:blipFill>
        <p:spPr>
          <a:xfrm>
            <a:off x="13201397" y="8181522"/>
            <a:ext cx="3641627" cy="2218724"/>
          </a:xfrm>
          <a:prstGeom prst="rect">
            <a:avLst/>
          </a:prstGeom>
          <a:ln w="12700">
            <a:miter lim="400000"/>
          </a:ln>
        </p:spPr>
      </p:pic>
      <p:pic>
        <p:nvPicPr>
          <p:cNvPr id="691" name="phone.png" descr="phone.png"/>
          <p:cNvPicPr>
            <a:picLocks noChangeAspect="1"/>
          </p:cNvPicPr>
          <p:nvPr/>
        </p:nvPicPr>
        <p:blipFill>
          <a:blip r:embed="rId3"/>
          <a:stretch>
            <a:fillRect/>
          </a:stretch>
        </p:blipFill>
        <p:spPr>
          <a:xfrm>
            <a:off x="18324782" y="6388159"/>
            <a:ext cx="4343201" cy="8863674"/>
          </a:xfrm>
          <a:prstGeom prst="rect">
            <a:avLst/>
          </a:prstGeom>
          <a:ln w="12700">
            <a:miter lim="400000"/>
          </a:ln>
          <a:effectLst>
            <a:outerShdw blurRad="1270000" dist="635000" dir="459238" rotWithShape="0">
              <a:srgbClr val="000000">
                <a:alpha val="15000"/>
              </a:srgbClr>
            </a:outerShdw>
          </a:effectLst>
        </p:spPr>
      </p:pic>
      <p:sp>
        <p:nvSpPr>
          <p:cNvPr id="692" name="Image"/>
          <p:cNvSpPr>
            <a:spLocks noGrp="1"/>
          </p:cNvSpPr>
          <p:nvPr>
            <p:ph type="pic" sz="quarter" idx="20"/>
          </p:nvPr>
        </p:nvSpPr>
        <p:spPr>
          <a:xfrm>
            <a:off x="18138534" y="10486343"/>
            <a:ext cx="3655696" cy="3015762"/>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sp>
        <p:nvSpPr>
          <p:cNvPr id="693" name="Image"/>
          <p:cNvSpPr>
            <a:spLocks noGrp="1"/>
          </p:cNvSpPr>
          <p:nvPr>
            <p:ph type="pic" sz="quarter" idx="21"/>
          </p:nvPr>
        </p:nvSpPr>
        <p:spPr>
          <a:xfrm>
            <a:off x="18138534" y="7531279"/>
            <a:ext cx="3655733" cy="564069"/>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pic>
        <p:nvPicPr>
          <p:cNvPr id="694" name="Image" descr="Image"/>
          <p:cNvPicPr>
            <a:picLocks noChangeAspect="1"/>
          </p:cNvPicPr>
          <p:nvPr/>
        </p:nvPicPr>
        <p:blipFill>
          <a:blip r:embed="rId4"/>
          <a:stretch>
            <a:fillRect/>
          </a:stretch>
        </p:blipFill>
        <p:spPr>
          <a:xfrm>
            <a:off x="18675568" y="8181522"/>
            <a:ext cx="3641627" cy="2218724"/>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Main">
    <p:spTree>
      <p:nvGrpSpPr>
        <p:cNvPr id="1" name=""/>
        <p:cNvGrpSpPr/>
        <p:nvPr/>
      </p:nvGrpSpPr>
      <p:grpSpPr>
        <a:xfrm>
          <a:off x="0" y="0"/>
          <a:ext cx="0" cy="0"/>
          <a:chOff x="0" y="0"/>
          <a:chExt cx="0" cy="0"/>
        </a:xfrm>
      </p:grpSpPr>
      <p:sp>
        <p:nvSpPr>
          <p:cNvPr id="59"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60"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61" name="A Headline Here"/>
          <p:cNvSpPr txBox="1">
            <a:spLocks noGrp="1"/>
          </p:cNvSpPr>
          <p:nvPr>
            <p:ph type="body" sz="quarter" idx="13"/>
          </p:nvPr>
        </p:nvSpPr>
        <p:spPr>
          <a:xfrm>
            <a:off x="2029972" y="1905000"/>
            <a:ext cx="12179661" cy="876300"/>
          </a:xfrm>
          <a:prstGeom prst="rect">
            <a:avLst/>
          </a:prstGeom>
        </p:spPr>
        <p:txBody>
          <a:bodyPr anchor="t"/>
          <a:lstStyle>
            <a:lvl1pPr marL="0" indent="0">
              <a:spcBef>
                <a:spcPts val="0"/>
              </a:spcBef>
              <a:buSzTx/>
              <a:buNone/>
              <a:defRPr sz="5000" spc="-150">
                <a:latin typeface="BrownPro-Bold"/>
                <a:ea typeface="BrownPro-Bold"/>
                <a:cs typeface="BrownPro-Bold"/>
                <a:sym typeface="BrownPro-Bold"/>
              </a:defRPr>
            </a:lvl1pPr>
          </a:lstStyle>
          <a:p>
            <a:r>
              <a:t>A Headline Here</a:t>
            </a:r>
          </a:p>
        </p:txBody>
      </p:sp>
      <p:sp>
        <p:nvSpPr>
          <p:cNvPr id="62" name="[If you need to, move this part down]…"/>
          <p:cNvSpPr txBox="1">
            <a:spLocks noGrp="1"/>
          </p:cNvSpPr>
          <p:nvPr>
            <p:ph type="body" sz="quarter" idx="14"/>
          </p:nvPr>
        </p:nvSpPr>
        <p:spPr>
          <a:xfrm>
            <a:off x="2029972" y="2794000"/>
            <a:ext cx="8109147" cy="3403600"/>
          </a:xfrm>
          <a:prstGeom prst="rect">
            <a:avLst/>
          </a:prstGeom>
        </p:spPr>
        <p:txBody>
          <a:bodyPr anchor="t"/>
          <a:lstStyle/>
          <a:p>
            <a:pPr marL="0" indent="0">
              <a:buSzTx/>
              <a:buNone/>
              <a:defRPr sz="3600" spc="-107"/>
            </a:pPr>
            <a:r>
              <a:t>[If you need to, move this part down]</a:t>
            </a:r>
          </a:p>
          <a:p>
            <a:pPr marL="0" indent="0">
              <a:spcBef>
                <a:spcPts val="0"/>
              </a:spcBef>
              <a:buSzTx/>
              <a:buNone/>
              <a:defRPr sz="3600" spc="-107"/>
            </a:pPr>
            <a:r>
              <a:t>A brave man tells the truth. A wise man’s tools are analogies and proverbs. A woman holds her tongue, knowing silence will speak for her.  </a:t>
            </a: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Blank copy 6">
    <p:bg>
      <p:bgPr>
        <a:solidFill>
          <a:srgbClr val="FFFFFF"/>
        </a:solidFill>
        <a:effectLst/>
      </p:bgPr>
    </p:bg>
    <p:spTree>
      <p:nvGrpSpPr>
        <p:cNvPr id="1" name=""/>
        <p:cNvGrpSpPr/>
        <p:nvPr/>
      </p:nvGrpSpPr>
      <p:grpSpPr>
        <a:xfrm>
          <a:off x="0" y="0"/>
          <a:ext cx="0" cy="0"/>
          <a:chOff x="0" y="0"/>
          <a:chExt cx="0" cy="0"/>
        </a:xfrm>
      </p:grpSpPr>
      <p:sp>
        <p:nvSpPr>
          <p:cNvPr id="701"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702" name="Image" descr="Image"/>
          <p:cNvPicPr>
            <a:picLocks noChangeAspect="1"/>
          </p:cNvPicPr>
          <p:nvPr/>
        </p:nvPicPr>
        <p:blipFill>
          <a:blip r:embed="rId2"/>
          <a:stretch>
            <a:fillRect/>
          </a:stretch>
        </p:blipFill>
        <p:spPr>
          <a:xfrm>
            <a:off x="1079599" y="759339"/>
            <a:ext cx="2412153" cy="304801"/>
          </a:xfrm>
          <a:prstGeom prst="rect">
            <a:avLst/>
          </a:prstGeom>
          <a:ln w="12700">
            <a:miter lim="400000"/>
          </a:ln>
        </p:spPr>
      </p:pic>
      <p:sp>
        <p:nvSpPr>
          <p:cNvPr id="703" name="A Headline Here"/>
          <p:cNvSpPr txBox="1">
            <a:spLocks noGrp="1"/>
          </p:cNvSpPr>
          <p:nvPr>
            <p:ph type="body" sz="quarter" idx="13"/>
          </p:nvPr>
        </p:nvSpPr>
        <p:spPr>
          <a:xfrm>
            <a:off x="2029972" y="1905000"/>
            <a:ext cx="12192001" cy="876300"/>
          </a:xfrm>
          <a:prstGeom prst="rect">
            <a:avLst/>
          </a:prstGeom>
        </p:spPr>
        <p:txBody>
          <a:bodyPr anchor="t"/>
          <a:lstStyle>
            <a:lvl1pPr marL="0" indent="0">
              <a:spcBef>
                <a:spcPts val="0"/>
              </a:spcBef>
              <a:buSzTx/>
              <a:buNone/>
              <a:defRPr sz="5000" spc="-150">
                <a:solidFill>
                  <a:srgbClr val="00113D"/>
                </a:solidFill>
                <a:latin typeface="BrownPro-Bold"/>
                <a:ea typeface="BrownPro-Bold"/>
                <a:cs typeface="BrownPro-Bold"/>
                <a:sym typeface="BrownPro-Bold"/>
              </a:defRPr>
            </a:lvl1pPr>
          </a:lstStyle>
          <a:p>
            <a:r>
              <a:t>A Headline Here</a:t>
            </a:r>
          </a:p>
        </p:txBody>
      </p:sp>
      <p:pic>
        <p:nvPicPr>
          <p:cNvPr id="704" name="phone.png" descr="phone.png"/>
          <p:cNvPicPr>
            <a:picLocks noChangeAspect="1"/>
          </p:cNvPicPr>
          <p:nvPr/>
        </p:nvPicPr>
        <p:blipFill>
          <a:blip r:embed="rId3"/>
          <a:stretch>
            <a:fillRect/>
          </a:stretch>
        </p:blipFill>
        <p:spPr>
          <a:xfrm>
            <a:off x="1849970" y="3622160"/>
            <a:ext cx="4343201" cy="8863674"/>
          </a:xfrm>
          <a:prstGeom prst="rect">
            <a:avLst/>
          </a:prstGeom>
          <a:ln w="12700">
            <a:miter lim="400000"/>
          </a:ln>
          <a:effectLst>
            <a:outerShdw blurRad="1270000" dist="635000" dir="459238" rotWithShape="0">
              <a:srgbClr val="000000">
                <a:alpha val="15000"/>
              </a:srgbClr>
            </a:outerShdw>
          </a:effectLst>
        </p:spPr>
      </p:pic>
      <p:pic>
        <p:nvPicPr>
          <p:cNvPr id="705" name="phone.png" descr="phone.png"/>
          <p:cNvPicPr>
            <a:picLocks noChangeAspect="1"/>
          </p:cNvPicPr>
          <p:nvPr/>
        </p:nvPicPr>
        <p:blipFill>
          <a:blip r:embed="rId3"/>
          <a:stretch>
            <a:fillRect/>
          </a:stretch>
        </p:blipFill>
        <p:spPr>
          <a:xfrm>
            <a:off x="7324142" y="3622160"/>
            <a:ext cx="4343201" cy="8863674"/>
          </a:xfrm>
          <a:prstGeom prst="rect">
            <a:avLst/>
          </a:prstGeom>
          <a:ln w="12700">
            <a:miter lim="400000"/>
          </a:ln>
          <a:effectLst>
            <a:outerShdw blurRad="1270000" dist="635000" dir="459238" rotWithShape="0">
              <a:srgbClr val="000000">
                <a:alpha val="15000"/>
              </a:srgbClr>
            </a:outerShdw>
          </a:effectLst>
        </p:spPr>
      </p:pic>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Blank copy 5">
    <p:bg>
      <p:bgPr>
        <a:solidFill>
          <a:srgbClr val="FFFFFF"/>
        </a:solidFill>
        <a:effectLst/>
      </p:bgPr>
    </p:bg>
    <p:spTree>
      <p:nvGrpSpPr>
        <p:cNvPr id="1" name=""/>
        <p:cNvGrpSpPr/>
        <p:nvPr/>
      </p:nvGrpSpPr>
      <p:grpSpPr>
        <a:xfrm>
          <a:off x="0" y="0"/>
          <a:ext cx="0" cy="0"/>
          <a:chOff x="0" y="0"/>
          <a:chExt cx="0" cy="0"/>
        </a:xfrm>
      </p:grpSpPr>
      <p:sp>
        <p:nvSpPr>
          <p:cNvPr id="712"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713" name="Image" descr="Image"/>
          <p:cNvPicPr>
            <a:picLocks noChangeAspect="1"/>
          </p:cNvPicPr>
          <p:nvPr/>
        </p:nvPicPr>
        <p:blipFill>
          <a:blip r:embed="rId2"/>
          <a:stretch>
            <a:fillRect/>
          </a:stretch>
        </p:blipFill>
        <p:spPr>
          <a:xfrm>
            <a:off x="1079599" y="759339"/>
            <a:ext cx="2412153" cy="304801"/>
          </a:xfrm>
          <a:prstGeom prst="rect">
            <a:avLst/>
          </a:prstGeom>
          <a:ln w="12700">
            <a:miter lim="400000"/>
          </a:ln>
        </p:spPr>
      </p:pic>
      <p:sp>
        <p:nvSpPr>
          <p:cNvPr id="714" name="A Headline Here"/>
          <p:cNvSpPr txBox="1">
            <a:spLocks noGrp="1"/>
          </p:cNvSpPr>
          <p:nvPr>
            <p:ph type="body" sz="quarter" idx="13"/>
          </p:nvPr>
        </p:nvSpPr>
        <p:spPr>
          <a:xfrm>
            <a:off x="2029972" y="1905000"/>
            <a:ext cx="12192001" cy="876300"/>
          </a:xfrm>
          <a:prstGeom prst="rect">
            <a:avLst/>
          </a:prstGeom>
        </p:spPr>
        <p:txBody>
          <a:bodyPr anchor="t"/>
          <a:lstStyle>
            <a:lvl1pPr marL="0" indent="0">
              <a:spcBef>
                <a:spcPts val="0"/>
              </a:spcBef>
              <a:buSzTx/>
              <a:buNone/>
              <a:defRPr sz="5000" spc="-150">
                <a:solidFill>
                  <a:srgbClr val="00113D"/>
                </a:solidFill>
                <a:latin typeface="BrownPro-Bold"/>
                <a:ea typeface="BrownPro-Bold"/>
                <a:cs typeface="BrownPro-Bold"/>
                <a:sym typeface="BrownPro-Bold"/>
              </a:defRPr>
            </a:lvl1pPr>
          </a:lstStyle>
          <a:p>
            <a:r>
              <a:t>A Headline Here</a:t>
            </a:r>
          </a:p>
        </p:txBody>
      </p:sp>
      <p:pic>
        <p:nvPicPr>
          <p:cNvPr id="715" name="Image" descr="Image"/>
          <p:cNvPicPr>
            <a:picLocks noChangeAspect="1"/>
          </p:cNvPicPr>
          <p:nvPr/>
        </p:nvPicPr>
        <p:blipFill>
          <a:blip r:embed="rId3"/>
          <a:stretch>
            <a:fillRect/>
          </a:stretch>
        </p:blipFill>
        <p:spPr>
          <a:xfrm>
            <a:off x="2029972" y="3622160"/>
            <a:ext cx="13832702" cy="8863674"/>
          </a:xfrm>
          <a:prstGeom prst="rect">
            <a:avLst/>
          </a:prstGeom>
          <a:ln w="12700">
            <a:miter lim="400000"/>
          </a:ln>
          <a:effectLst>
            <a:outerShdw blurRad="1270000" dist="635000" dir="459238" rotWithShape="0">
              <a:srgbClr val="000000">
                <a:alpha val="15000"/>
              </a:srgbClr>
            </a:outerShdw>
          </a:effectLst>
        </p:spPr>
      </p:pic>
      <p:sp>
        <p:nvSpPr>
          <p:cNvPr id="716" name="Image"/>
          <p:cNvSpPr>
            <a:spLocks noGrp="1"/>
          </p:cNvSpPr>
          <p:nvPr>
            <p:ph type="pic" sz="quarter" idx="14"/>
          </p:nvPr>
        </p:nvSpPr>
        <p:spPr>
          <a:xfrm>
            <a:off x="6763982" y="4225115"/>
            <a:ext cx="3655733" cy="564070"/>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sp>
        <p:nvSpPr>
          <p:cNvPr id="717" name="Image"/>
          <p:cNvSpPr>
            <a:spLocks noGrp="1"/>
          </p:cNvSpPr>
          <p:nvPr>
            <p:ph type="pic" sz="quarter" idx="15"/>
          </p:nvPr>
        </p:nvSpPr>
        <p:spPr>
          <a:xfrm>
            <a:off x="9938407" y="6084417"/>
            <a:ext cx="3655696" cy="3015762"/>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sp>
        <p:nvSpPr>
          <p:cNvPr id="718" name="Image"/>
          <p:cNvSpPr>
            <a:spLocks noGrp="1"/>
          </p:cNvSpPr>
          <p:nvPr>
            <p:ph type="pic" sz="quarter" idx="16"/>
          </p:nvPr>
        </p:nvSpPr>
        <p:spPr>
          <a:xfrm>
            <a:off x="6021396" y="5031003"/>
            <a:ext cx="1569883" cy="5887057"/>
          </a:xfrm>
          <a:prstGeom prst="rect">
            <a:avLst/>
          </a:prstGeom>
          <a:effectLst>
            <a:outerShdw blurRad="304800" dist="309015" dir="459238" rotWithShape="0">
              <a:srgbClr val="000000">
                <a:alpha val="15000"/>
              </a:srgbClr>
            </a:outerShdw>
          </a:effectLst>
        </p:spPr>
        <p:txBody>
          <a:bodyPr lIns="91439" tIns="45719" rIns="91439" bIns="45719" anchor="t">
            <a:noAutofit/>
          </a:bodyPr>
          <a:lstStyle/>
          <a:p>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Blank copy 8">
    <p:bg>
      <p:bgPr>
        <a:solidFill>
          <a:srgbClr val="FFFFFF"/>
        </a:solidFill>
        <a:effectLst/>
      </p:bgPr>
    </p:bg>
    <p:spTree>
      <p:nvGrpSpPr>
        <p:cNvPr id="1" name=""/>
        <p:cNvGrpSpPr/>
        <p:nvPr/>
      </p:nvGrpSpPr>
      <p:grpSpPr>
        <a:xfrm>
          <a:off x="0" y="0"/>
          <a:ext cx="0" cy="0"/>
          <a:chOff x="0" y="0"/>
          <a:chExt cx="0" cy="0"/>
        </a:xfrm>
      </p:grpSpPr>
      <p:sp>
        <p:nvSpPr>
          <p:cNvPr id="725"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726" name="Image" descr="Image"/>
          <p:cNvPicPr>
            <a:picLocks noChangeAspect="1"/>
          </p:cNvPicPr>
          <p:nvPr/>
        </p:nvPicPr>
        <p:blipFill>
          <a:blip r:embed="rId2"/>
          <a:stretch>
            <a:fillRect/>
          </a:stretch>
        </p:blipFill>
        <p:spPr>
          <a:xfrm>
            <a:off x="1079599" y="759339"/>
            <a:ext cx="2412153" cy="304801"/>
          </a:xfrm>
          <a:prstGeom prst="rect">
            <a:avLst/>
          </a:prstGeom>
          <a:ln w="12700">
            <a:miter lim="400000"/>
          </a:ln>
        </p:spPr>
      </p:pic>
      <p:sp>
        <p:nvSpPr>
          <p:cNvPr id="727" name="A Headline Here"/>
          <p:cNvSpPr txBox="1">
            <a:spLocks noGrp="1"/>
          </p:cNvSpPr>
          <p:nvPr>
            <p:ph type="body" sz="quarter" idx="13"/>
          </p:nvPr>
        </p:nvSpPr>
        <p:spPr>
          <a:xfrm>
            <a:off x="2029972" y="1905000"/>
            <a:ext cx="12192001" cy="876300"/>
          </a:xfrm>
          <a:prstGeom prst="rect">
            <a:avLst/>
          </a:prstGeom>
        </p:spPr>
        <p:txBody>
          <a:bodyPr anchor="t"/>
          <a:lstStyle>
            <a:lvl1pPr marL="0" indent="0">
              <a:spcBef>
                <a:spcPts val="0"/>
              </a:spcBef>
              <a:buSzTx/>
              <a:buNone/>
              <a:defRPr sz="5000" spc="-150">
                <a:solidFill>
                  <a:srgbClr val="00113D"/>
                </a:solidFill>
                <a:latin typeface="BrownPro-Bold"/>
                <a:ea typeface="BrownPro-Bold"/>
                <a:cs typeface="BrownPro-Bold"/>
                <a:sym typeface="BrownPro-Bold"/>
              </a:defRPr>
            </a:lvl1pPr>
          </a:lstStyle>
          <a:p>
            <a:r>
              <a:t>A Headline Here</a:t>
            </a:r>
          </a:p>
        </p:txBody>
      </p:sp>
      <p:pic>
        <p:nvPicPr>
          <p:cNvPr id="728" name="Image" descr="Image"/>
          <p:cNvPicPr>
            <a:picLocks noChangeAspect="1"/>
          </p:cNvPicPr>
          <p:nvPr/>
        </p:nvPicPr>
        <p:blipFill>
          <a:blip r:embed="rId3"/>
          <a:stretch>
            <a:fillRect/>
          </a:stretch>
        </p:blipFill>
        <p:spPr>
          <a:xfrm>
            <a:off x="904886" y="3622160"/>
            <a:ext cx="14633032" cy="8557277"/>
          </a:xfrm>
          <a:prstGeom prst="rect">
            <a:avLst/>
          </a:prstGeom>
          <a:ln w="12700">
            <a:miter lim="400000"/>
          </a:ln>
          <a:effectLst>
            <a:outerShdw blurRad="1270000" dist="635000" dir="459238" rotWithShape="0">
              <a:srgbClr val="000000">
                <a:alpha val="20000"/>
              </a:srgbClr>
            </a:outerShdw>
          </a:effectLst>
        </p:spPr>
      </p:pic>
      <p:sp>
        <p:nvSpPr>
          <p:cNvPr id="729" name="Rectangle"/>
          <p:cNvSpPr/>
          <p:nvPr/>
        </p:nvSpPr>
        <p:spPr>
          <a:xfrm>
            <a:off x="2029883" y="4259325"/>
            <a:ext cx="11430001" cy="6438107"/>
          </a:xfrm>
          <a:prstGeom prst="rect">
            <a:avLst/>
          </a:prstGeom>
          <a:solidFill>
            <a:srgbClr val="00113D"/>
          </a:solidFill>
          <a:ln w="12700">
            <a:miter lim="400000"/>
          </a:ln>
        </p:spPr>
        <p:txBody>
          <a:bodyPr lIns="50800" tIns="50800" rIns="50800" bIns="50800" anchor="ctr"/>
          <a:lstStyle/>
          <a:p>
            <a:endParaRPr/>
          </a:p>
        </p:txBody>
      </p:sp>
      <p:sp>
        <p:nvSpPr>
          <p:cNvPr id="730" name="Triangle"/>
          <p:cNvSpPr/>
          <p:nvPr/>
        </p:nvSpPr>
        <p:spPr>
          <a:xfrm rot="5400000">
            <a:off x="7166135" y="7015380"/>
            <a:ext cx="1157497" cy="92599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a:miter lim="400000"/>
          </a:ln>
          <a:effectLst>
            <a:outerShdw blurRad="304800" dist="309015" dir="459238" rotWithShape="0">
              <a:srgbClr val="000000">
                <a:alpha val="20000"/>
              </a:srgbClr>
            </a:outerShdw>
          </a:effectLst>
        </p:spPr>
        <p:txBody>
          <a:bodyPr lIns="50800" tIns="50800" rIns="50800" bIns="50800" anchor="ctr"/>
          <a:lstStyle/>
          <a:p>
            <a:pPr>
              <a:spcBef>
                <a:spcPts val="0"/>
              </a:spcBef>
              <a:defRPr spc="0"/>
            </a:pPr>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Split">
    <p:bg>
      <p:bgPr>
        <a:gradFill flip="none" rotWithShape="1">
          <a:gsLst>
            <a:gs pos="0">
              <a:srgbClr val="F94878"/>
            </a:gs>
            <a:gs pos="0">
              <a:srgbClr val="7D2D5B"/>
            </a:gs>
            <a:gs pos="100000">
              <a:srgbClr val="00113D"/>
            </a:gs>
          </a:gsLst>
          <a:lin ang="14400000" scaled="0"/>
        </a:gradFill>
        <a:effectLst/>
      </p:bgPr>
    </p:bg>
    <p:spTree>
      <p:nvGrpSpPr>
        <p:cNvPr id="1" name=""/>
        <p:cNvGrpSpPr/>
        <p:nvPr/>
      </p:nvGrpSpPr>
      <p:grpSpPr>
        <a:xfrm>
          <a:off x="0" y="0"/>
          <a:ext cx="0" cy="0"/>
          <a:chOff x="0" y="0"/>
          <a:chExt cx="0" cy="0"/>
        </a:xfrm>
      </p:grpSpPr>
      <p:sp>
        <p:nvSpPr>
          <p:cNvPr id="737" name="Rectangle"/>
          <p:cNvSpPr/>
          <p:nvPr/>
        </p:nvSpPr>
        <p:spPr>
          <a:xfrm>
            <a:off x="-2" y="6858000"/>
            <a:ext cx="24384002" cy="6858025"/>
          </a:xfrm>
          <a:prstGeom prst="rect">
            <a:avLst/>
          </a:prstGeom>
          <a:solidFill>
            <a:srgbClr val="FFFFFF"/>
          </a:solidFill>
          <a:ln w="12700">
            <a:miter lim="400000"/>
          </a:ln>
          <a:effectLst>
            <a:outerShdw blurRad="63500" dist="128101" dir="7200000" rotWithShape="0">
              <a:srgbClr val="000000">
                <a:alpha val="20000"/>
              </a:srgbClr>
            </a:outerShdw>
          </a:effectLst>
        </p:spPr>
        <p:txBody>
          <a:bodyPr lIns="50800" tIns="50800" rIns="50800" bIns="50800" anchor="ctr"/>
          <a:lstStyle/>
          <a:p>
            <a:pPr>
              <a:spcBef>
                <a:spcPts val="0"/>
              </a:spcBef>
              <a:defRPr sz="5000" spc="-150">
                <a:latin typeface="BrownPro-Bold"/>
                <a:ea typeface="BrownPro-Bold"/>
                <a:cs typeface="BrownPro-Bold"/>
                <a:sym typeface="BrownPro-Bold"/>
              </a:defRPr>
            </a:pPr>
            <a:endParaRPr/>
          </a:p>
        </p:txBody>
      </p:sp>
      <p:sp>
        <p:nvSpPr>
          <p:cNvPr id="738" name="Slide Number"/>
          <p:cNvSpPr>
            <a:spLocks noGrp="1"/>
          </p:cNvSpPr>
          <p:nvPr>
            <p:ph type="sldNum" sz="quarter" idx="2"/>
          </p:nvPr>
        </p:nvSpPr>
        <p:spPr>
          <a:prstGeom prst="rect">
            <a:avLst/>
          </a:prstGeom>
        </p:spPr>
        <p:txBody>
          <a:bodyPr/>
          <a:lstStyle/>
          <a:p>
            <a:fld id="{86CB4B4D-7CA3-9044-876B-883B54F8677D}" type="slidenum">
              <a:t>‹#›</a:t>
            </a:fld>
            <a:endParaRPr/>
          </a:p>
        </p:txBody>
      </p:sp>
      <p:sp>
        <p:nvSpPr>
          <p:cNvPr id="739" name="Item 1…"/>
          <p:cNvSpPr>
            <a:spLocks noGrp="1"/>
          </p:cNvSpPr>
          <p:nvPr>
            <p:ph type="body" sz="quarter" idx="13"/>
          </p:nvPr>
        </p:nvSpPr>
        <p:spPr>
          <a:xfrm>
            <a:off x="16281999" y="4318000"/>
            <a:ext cx="6101820" cy="6353696"/>
          </a:xfrm>
          <a:prstGeom prst="rect">
            <a:avLst/>
          </a:prstGeom>
          <a:solidFill>
            <a:srgbClr val="FFFFFF"/>
          </a:solidFill>
          <a:effectLst>
            <a:outerShdw blurRad="127000" dist="191755" dir="7200000" rotWithShape="0">
              <a:srgbClr val="000000">
                <a:alpha val="20000"/>
              </a:srgbClr>
            </a:outerShdw>
          </a:effectLst>
        </p:spPr>
        <p:txBody>
          <a:bodyPr>
            <a:noAutofit/>
          </a:bodyPr>
          <a:lstStyle/>
          <a:p>
            <a:pPr marL="0" indent="0" algn="ctr">
              <a:spcBef>
                <a:spcPts val="1000"/>
              </a:spcBef>
              <a:buSzTx/>
              <a:buNone/>
              <a:defRPr sz="5000" spc="-150">
                <a:solidFill>
                  <a:srgbClr val="2B3134"/>
                </a:solidFill>
                <a:latin typeface="BrownPro-Bold"/>
                <a:ea typeface="BrownPro-Bold"/>
                <a:cs typeface="BrownPro-Bold"/>
                <a:sym typeface="BrownPro-Bold"/>
              </a:defRPr>
            </a:pPr>
            <a:r>
              <a:t>Item 1</a:t>
            </a:r>
          </a:p>
          <a:p>
            <a:pPr marL="0" indent="0" algn="ctr">
              <a:spcBef>
                <a:spcPts val="1000"/>
              </a:spcBef>
              <a:buSzTx/>
              <a:buNone/>
              <a:defRPr sz="5000" spc="-150">
                <a:solidFill>
                  <a:srgbClr val="2B3134"/>
                </a:solidFill>
                <a:latin typeface="BrownPro-Bold"/>
                <a:ea typeface="BrownPro-Bold"/>
                <a:cs typeface="BrownPro-Bold"/>
                <a:sym typeface="BrownPro-Bold"/>
              </a:defRPr>
            </a:pPr>
            <a:r>
              <a:t>Item 2</a:t>
            </a:r>
          </a:p>
          <a:p>
            <a:pPr marL="0" indent="0" algn="ctr">
              <a:spcBef>
                <a:spcPts val="1000"/>
              </a:spcBef>
              <a:buSzTx/>
              <a:buNone/>
              <a:defRPr sz="5000" spc="-150">
                <a:solidFill>
                  <a:srgbClr val="2B3134"/>
                </a:solidFill>
                <a:latin typeface="BrownPro-Bold"/>
                <a:ea typeface="BrownPro-Bold"/>
                <a:cs typeface="BrownPro-Bold"/>
                <a:sym typeface="BrownPro-Bold"/>
              </a:defRPr>
            </a:pPr>
            <a:r>
              <a:t>Item 3</a:t>
            </a:r>
          </a:p>
          <a:p>
            <a:pPr marL="0" indent="0" algn="ctr">
              <a:spcBef>
                <a:spcPts val="1000"/>
              </a:spcBef>
              <a:buSzTx/>
              <a:buNone/>
              <a:defRPr sz="5000" spc="-150">
                <a:solidFill>
                  <a:srgbClr val="2B3134"/>
                </a:solidFill>
                <a:latin typeface="BrownPro-Bold"/>
                <a:ea typeface="BrownPro-Bold"/>
                <a:cs typeface="BrownPro-Bold"/>
                <a:sym typeface="BrownPro-Bold"/>
              </a:defRPr>
            </a:pPr>
            <a:r>
              <a:t>Item 4</a:t>
            </a:r>
          </a:p>
          <a:p>
            <a:pPr marL="0" indent="0" algn="ctr">
              <a:spcBef>
                <a:spcPts val="1000"/>
              </a:spcBef>
              <a:buSzTx/>
              <a:buNone/>
              <a:defRPr sz="5000" spc="-150">
                <a:solidFill>
                  <a:srgbClr val="2B3134"/>
                </a:solidFill>
                <a:latin typeface="BrownPro-Bold"/>
                <a:ea typeface="BrownPro-Bold"/>
                <a:cs typeface="BrownPro-Bold"/>
                <a:sym typeface="BrownPro-Bold"/>
              </a:defRPr>
            </a:pPr>
            <a:r>
              <a:t>(Or put an image here)</a:t>
            </a:r>
          </a:p>
        </p:txBody>
      </p:sp>
      <p:sp>
        <p:nvSpPr>
          <p:cNvPr id="740" name="TITLE"/>
          <p:cNvSpPr>
            <a:spLocks noGrp="1"/>
          </p:cNvSpPr>
          <p:nvPr>
            <p:ph type="body" sz="quarter" idx="14"/>
          </p:nvPr>
        </p:nvSpPr>
        <p:spPr>
          <a:xfrm>
            <a:off x="16281999" y="3048000"/>
            <a:ext cx="6101820" cy="1270000"/>
          </a:xfrm>
          <a:prstGeom prst="rect">
            <a:avLst/>
          </a:prstGeom>
          <a:solidFill>
            <a:srgbClr val="F94877"/>
          </a:solidFill>
        </p:spPr>
        <p:txBody>
          <a:bodyPr>
            <a:noAutofit/>
          </a:bodyPr>
          <a:lstStyle>
            <a:lvl1pPr marL="0" indent="0" algn="ctr">
              <a:spcBef>
                <a:spcPts val="0"/>
              </a:spcBef>
              <a:buSzTx/>
              <a:buNone/>
              <a:defRPr sz="3000" cap="all" spc="0">
                <a:latin typeface="BrownPro-Bold"/>
                <a:ea typeface="BrownPro-Bold"/>
                <a:cs typeface="BrownPro-Bold"/>
                <a:sym typeface="BrownPro-Bold"/>
              </a:defRPr>
            </a:lvl1pPr>
          </a:lstStyle>
          <a:p>
            <a:r>
              <a:t>TITLE</a:t>
            </a:r>
          </a:p>
        </p:txBody>
      </p:sp>
      <p:pic>
        <p:nvPicPr>
          <p:cNvPr id="741"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742" name="Secondary Headline Here"/>
          <p:cNvSpPr txBox="1">
            <a:spLocks noGrp="1"/>
          </p:cNvSpPr>
          <p:nvPr>
            <p:ph type="body" sz="quarter" idx="15"/>
          </p:nvPr>
        </p:nvSpPr>
        <p:spPr>
          <a:xfrm>
            <a:off x="2029972" y="7874000"/>
            <a:ext cx="8109147" cy="876300"/>
          </a:xfrm>
          <a:prstGeom prst="rect">
            <a:avLst/>
          </a:prstGeom>
        </p:spPr>
        <p:txBody>
          <a:bodyPr anchor="t"/>
          <a:lstStyle>
            <a:lvl1pPr marL="0" indent="0">
              <a:spcBef>
                <a:spcPts val="0"/>
              </a:spcBef>
              <a:buSzTx/>
              <a:buNone/>
              <a:defRPr sz="5000" spc="-150">
                <a:solidFill>
                  <a:srgbClr val="2B3134"/>
                </a:solidFill>
                <a:latin typeface="BrownPro-Bold"/>
                <a:ea typeface="BrownPro-Bold"/>
                <a:cs typeface="BrownPro-Bold"/>
                <a:sym typeface="BrownPro-Bold"/>
              </a:defRPr>
            </a:lvl1pPr>
          </a:lstStyle>
          <a:p>
            <a:r>
              <a:t>Secondary Headline Here</a:t>
            </a:r>
          </a:p>
        </p:txBody>
      </p:sp>
      <p:sp>
        <p:nvSpPr>
          <p:cNvPr id="743" name="A brave man tells the truth. A wise man’s tools are analogies and proverbs. A woman holds her tongue, knowing silence will speak for her."/>
          <p:cNvSpPr txBox="1">
            <a:spLocks noGrp="1"/>
          </p:cNvSpPr>
          <p:nvPr>
            <p:ph type="body" sz="quarter" idx="16"/>
          </p:nvPr>
        </p:nvSpPr>
        <p:spPr>
          <a:xfrm>
            <a:off x="2029972" y="8585200"/>
            <a:ext cx="8109147" cy="2336800"/>
          </a:xfrm>
          <a:prstGeom prst="rect">
            <a:avLst/>
          </a:prstGeom>
        </p:spPr>
        <p:txBody>
          <a:bodyPr anchor="t"/>
          <a:lstStyle>
            <a:lvl1pPr marL="0" indent="0">
              <a:spcBef>
                <a:spcPts val="0"/>
              </a:spcBef>
              <a:buSzTx/>
              <a:buNone/>
              <a:defRPr sz="3600" spc="-107">
                <a:solidFill>
                  <a:srgbClr val="2B3134"/>
                </a:solidFill>
                <a:latin typeface="BrownPro-Bold"/>
                <a:ea typeface="BrownPro-Bold"/>
                <a:cs typeface="BrownPro-Bold"/>
                <a:sym typeface="BrownPro-Bold"/>
              </a:defRPr>
            </a:lvl1pPr>
          </a:lstStyle>
          <a:p>
            <a:r>
              <a:t>A brave man tells the truth. A wise man’s tools are analogies and proverbs. A woman holds her tongue, knowing silence will speak for her.  </a:t>
            </a:r>
          </a:p>
        </p:txBody>
      </p:sp>
      <p:sp>
        <p:nvSpPr>
          <p:cNvPr id="744" name="media Plan"/>
          <p:cNvSpPr txBox="1">
            <a:spLocks noGrp="1"/>
          </p:cNvSpPr>
          <p:nvPr>
            <p:ph type="body" sz="quarter" idx="17"/>
          </p:nvPr>
        </p:nvSpPr>
        <p:spPr>
          <a:xfrm>
            <a:off x="2029972" y="1905000"/>
            <a:ext cx="12192001" cy="876300"/>
          </a:xfrm>
          <a:prstGeom prst="rect">
            <a:avLst/>
          </a:prstGeom>
        </p:spPr>
        <p:txBody>
          <a:bodyPr anchor="t"/>
          <a:lstStyle>
            <a:lvl1pPr marL="0" indent="0">
              <a:spcBef>
                <a:spcPts val="0"/>
              </a:spcBef>
              <a:buSzTx/>
              <a:buNone/>
              <a:defRPr sz="5000" spc="-150">
                <a:latin typeface="BrownPro-Bold"/>
                <a:ea typeface="BrownPro-Bold"/>
                <a:cs typeface="BrownPro-Bold"/>
                <a:sym typeface="BrownPro-Bold"/>
              </a:defRPr>
            </a:lvl1pPr>
          </a:lstStyle>
          <a:p>
            <a:r>
              <a:t>media Plan</a:t>
            </a:r>
          </a:p>
        </p:txBody>
      </p:sp>
      <p:sp>
        <p:nvSpPr>
          <p:cNvPr id="745" name="Campaign Summary"/>
          <p:cNvSpPr txBox="1">
            <a:spLocks noGrp="1"/>
          </p:cNvSpPr>
          <p:nvPr>
            <p:ph type="body" sz="quarter" idx="18"/>
          </p:nvPr>
        </p:nvSpPr>
        <p:spPr>
          <a:xfrm>
            <a:off x="2029972" y="2717800"/>
            <a:ext cx="12192001" cy="482600"/>
          </a:xfrm>
          <a:prstGeom prst="rect">
            <a:avLst/>
          </a:prstGeom>
        </p:spPr>
        <p:txBody>
          <a:bodyPr anchor="t"/>
          <a:lstStyle>
            <a:lvl1pPr marL="0" indent="0">
              <a:spcBef>
                <a:spcPts val="0"/>
              </a:spcBef>
              <a:buSzTx/>
              <a:buNone/>
              <a:defRPr sz="2500" cap="all" spc="-75">
                <a:solidFill>
                  <a:srgbClr val="E94575"/>
                </a:solidFill>
                <a:latin typeface="BrownPro-Bold"/>
                <a:ea typeface="BrownPro-Bold"/>
                <a:cs typeface="BrownPro-Bold"/>
                <a:sym typeface="BrownPro-Bold"/>
              </a:defRPr>
            </a:lvl1pPr>
          </a:lstStyle>
          <a:p>
            <a:r>
              <a:t>Campaign Summary</a:t>
            </a: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Cover 1 copy 17">
    <p:bg>
      <p:bgPr>
        <a:solidFill>
          <a:srgbClr val="2A2959"/>
        </a:solidFill>
        <a:effectLst/>
      </p:bgPr>
    </p:bg>
    <p:spTree>
      <p:nvGrpSpPr>
        <p:cNvPr id="1" name=""/>
        <p:cNvGrpSpPr/>
        <p:nvPr/>
      </p:nvGrpSpPr>
      <p:grpSpPr>
        <a:xfrm>
          <a:off x="0" y="0"/>
          <a:ext cx="0" cy="0"/>
          <a:chOff x="0" y="0"/>
          <a:chExt cx="0" cy="0"/>
        </a:xfrm>
      </p:grpSpPr>
      <p:sp>
        <p:nvSpPr>
          <p:cNvPr id="752" name="Slide Number"/>
          <p:cNvSpPr>
            <a:spLocks noGrp="1"/>
          </p:cNvSpPr>
          <p:nvPr>
            <p:ph type="sldNum" sz="quarter" idx="2"/>
          </p:nvPr>
        </p:nvSpPr>
        <p:spPr>
          <a:prstGeom prst="rect">
            <a:avLst/>
          </a:prstGeom>
        </p:spPr>
        <p:txBody>
          <a:bodyPr/>
          <a:lstStyle>
            <a:lvl1pPr>
              <a:defRPr>
                <a:solidFill>
                  <a:srgbClr val="7E83E3"/>
                </a:solidFill>
              </a:defRPr>
            </a:lvl1pPr>
          </a:lstStyle>
          <a:p>
            <a:fld id="{86CB4B4D-7CA3-9044-876B-883B54F8677D}" type="slidenum">
              <a:t>‹#›</a:t>
            </a:fld>
            <a:endParaRPr/>
          </a:p>
        </p:txBody>
      </p:sp>
      <p:pic>
        <p:nvPicPr>
          <p:cNvPr id="753" name="Image" descr="Image"/>
          <p:cNvPicPr>
            <a:picLocks noChangeAspect="1"/>
          </p:cNvPicPr>
          <p:nvPr/>
        </p:nvPicPr>
        <p:blipFill>
          <a:blip r:embed="rId2"/>
          <a:stretch>
            <a:fillRect/>
          </a:stretch>
        </p:blipFill>
        <p:spPr>
          <a:xfrm>
            <a:off x="328558" y="12954000"/>
            <a:ext cx="336745" cy="469900"/>
          </a:xfrm>
          <a:prstGeom prst="rect">
            <a:avLst/>
          </a:prstGeom>
          <a:ln w="12700">
            <a:miter lim="400000"/>
          </a:ln>
        </p:spPr>
      </p:pic>
      <p:sp>
        <p:nvSpPr>
          <p:cNvPr id="754" name="Behind The Scenes"/>
          <p:cNvSpPr>
            <a:spLocks noGrp="1"/>
          </p:cNvSpPr>
          <p:nvPr>
            <p:ph type="body" sz="quarter" idx="13"/>
          </p:nvPr>
        </p:nvSpPr>
        <p:spPr>
          <a:xfrm>
            <a:off x="9641840" y="5397499"/>
            <a:ext cx="5100321" cy="711201"/>
          </a:xfrm>
          <a:prstGeom prst="rect">
            <a:avLst/>
          </a:prstGeom>
        </p:spPr>
        <p:txBody>
          <a:bodyPr wrap="none">
            <a:spAutoFit/>
          </a:bodyPr>
          <a:lstStyle>
            <a:lvl1pPr marL="0" indent="0" algn="ctr">
              <a:lnSpc>
                <a:spcPct val="80000"/>
              </a:lnSpc>
              <a:spcBef>
                <a:spcPts val="0"/>
              </a:spcBef>
              <a:buSzTx/>
              <a:buNone/>
              <a:defRPr cap="all" spc="0">
                <a:latin typeface="BrownPro-Bold"/>
                <a:ea typeface="BrownPro-Bold"/>
                <a:cs typeface="BrownPro-Bold"/>
                <a:sym typeface="BrownPro-Bold"/>
              </a:defRPr>
            </a:lvl1pPr>
          </a:lstStyle>
          <a:p>
            <a:r>
              <a:t>Behind The Scenes</a:t>
            </a:r>
          </a:p>
        </p:txBody>
      </p:sp>
      <p:sp>
        <p:nvSpPr>
          <p:cNvPr id="755" name="The who, what, where, and how of Foursquare’s best-in-class location technology."/>
          <p:cNvSpPr>
            <a:spLocks noGrp="1"/>
          </p:cNvSpPr>
          <p:nvPr>
            <p:ph type="body" sz="quarter" idx="14"/>
          </p:nvPr>
        </p:nvSpPr>
        <p:spPr>
          <a:xfrm>
            <a:off x="4051279" y="6235700"/>
            <a:ext cx="16281441" cy="1955800"/>
          </a:xfrm>
          <a:prstGeom prst="rect">
            <a:avLst/>
          </a:prstGeom>
        </p:spPr>
        <p:txBody>
          <a:bodyPr anchor="t">
            <a:spAutoFit/>
          </a:bodyPr>
          <a:lstStyle>
            <a:lvl1pPr marL="0" indent="0" algn="ctr">
              <a:spcBef>
                <a:spcPts val="0"/>
              </a:spcBef>
              <a:buSzTx/>
              <a:buNone/>
              <a:defRPr sz="6000" spc="0"/>
            </a:lvl1pPr>
          </a:lstStyle>
          <a:p>
            <a:r>
              <a:t>The who, what, where, and how of Foursquare’s best-in-class location technology.</a:t>
            </a: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Main">
    <p:spTree>
      <p:nvGrpSpPr>
        <p:cNvPr id="1" name=""/>
        <p:cNvGrpSpPr/>
        <p:nvPr/>
      </p:nvGrpSpPr>
      <p:grpSpPr>
        <a:xfrm>
          <a:off x="0" y="0"/>
          <a:ext cx="0" cy="0"/>
          <a:chOff x="0" y="0"/>
          <a:chExt cx="0" cy="0"/>
        </a:xfrm>
      </p:grpSpPr>
      <p:sp>
        <p:nvSpPr>
          <p:cNvPr id="762"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763"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764" name="A Headline Here"/>
          <p:cNvSpPr txBox="1">
            <a:spLocks noGrp="1"/>
          </p:cNvSpPr>
          <p:nvPr>
            <p:ph type="body" sz="quarter" idx="13"/>
          </p:nvPr>
        </p:nvSpPr>
        <p:spPr>
          <a:xfrm>
            <a:off x="2029972" y="1905000"/>
            <a:ext cx="12179661" cy="876300"/>
          </a:xfrm>
          <a:prstGeom prst="rect">
            <a:avLst/>
          </a:prstGeom>
        </p:spPr>
        <p:txBody>
          <a:bodyPr anchor="t"/>
          <a:lstStyle>
            <a:lvl1pPr marL="0" indent="0">
              <a:spcBef>
                <a:spcPts val="0"/>
              </a:spcBef>
              <a:buSzTx/>
              <a:buNone/>
              <a:defRPr sz="5000" spc="-150">
                <a:latin typeface="BrownPro-Bold"/>
                <a:ea typeface="BrownPro-Bold"/>
                <a:cs typeface="BrownPro-Bold"/>
                <a:sym typeface="BrownPro-Bold"/>
              </a:defRPr>
            </a:lvl1pPr>
          </a:lstStyle>
          <a:p>
            <a:r>
              <a:t>A Headline Here</a:t>
            </a:r>
          </a:p>
        </p:txBody>
      </p:sp>
      <p:sp>
        <p:nvSpPr>
          <p:cNvPr id="765" name="[If you need to, move this part down]…"/>
          <p:cNvSpPr txBox="1">
            <a:spLocks noGrp="1"/>
          </p:cNvSpPr>
          <p:nvPr>
            <p:ph type="body" sz="quarter" idx="14"/>
          </p:nvPr>
        </p:nvSpPr>
        <p:spPr>
          <a:xfrm>
            <a:off x="2029972" y="2794000"/>
            <a:ext cx="8109147" cy="3403600"/>
          </a:xfrm>
          <a:prstGeom prst="rect">
            <a:avLst/>
          </a:prstGeom>
        </p:spPr>
        <p:txBody>
          <a:bodyPr anchor="t"/>
          <a:lstStyle/>
          <a:p>
            <a:pPr marL="0" indent="0">
              <a:buSzTx/>
              <a:buNone/>
              <a:defRPr sz="3600" spc="-107"/>
            </a:pPr>
            <a:r>
              <a:t>[If you need to, move this part down]</a:t>
            </a:r>
          </a:p>
          <a:p>
            <a:pPr marL="0" indent="0">
              <a:buSzTx/>
              <a:buNone/>
              <a:defRPr sz="3600" spc="-107"/>
            </a:pPr>
            <a:r>
              <a:t>A brave man tells the truth. A wise man’s tools are analogies and proverbs. A woman holds her tongue, knowing silence will speak for her.  </a:t>
            </a: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Agenda copy 1">
    <p:bg>
      <p:bgPr>
        <a:solidFill>
          <a:srgbClr val="FFFFFF"/>
        </a:solidFill>
        <a:effectLst/>
      </p:bgPr>
    </p:bg>
    <p:spTree>
      <p:nvGrpSpPr>
        <p:cNvPr id="1" name=""/>
        <p:cNvGrpSpPr/>
        <p:nvPr/>
      </p:nvGrpSpPr>
      <p:grpSpPr>
        <a:xfrm>
          <a:off x="0" y="0"/>
          <a:ext cx="0" cy="0"/>
          <a:chOff x="0" y="0"/>
          <a:chExt cx="0" cy="0"/>
        </a:xfrm>
      </p:grpSpPr>
      <p:sp>
        <p:nvSpPr>
          <p:cNvPr id="772" name="Rectangle"/>
          <p:cNvSpPr>
            <a:spLocks noGrp="1"/>
          </p:cNvSpPr>
          <p:nvPr>
            <p:ph type="body" sz="quarter" idx="13"/>
          </p:nvPr>
        </p:nvSpPr>
        <p:spPr>
          <a:xfrm>
            <a:off x="0" y="521443"/>
            <a:ext cx="504884" cy="1524001"/>
          </a:xfrm>
          <a:prstGeom prst="rect">
            <a:avLst/>
          </a:prstGeom>
          <a:solidFill>
            <a:srgbClr val="70E2AA"/>
          </a:solidFill>
        </p:spPr>
        <p:txBody>
          <a:bodyPr>
            <a:noAutofit/>
          </a:bodyPr>
          <a:lstStyle/>
          <a:p>
            <a:pPr marL="0" indent="0">
              <a:spcBef>
                <a:spcPts val="0"/>
              </a:spcBef>
              <a:buSzTx/>
              <a:buNone/>
              <a:defRPr spc="0"/>
            </a:pPr>
            <a:endParaRPr/>
          </a:p>
        </p:txBody>
      </p:sp>
      <p:pic>
        <p:nvPicPr>
          <p:cNvPr id="773" name="Image" descr="Image"/>
          <p:cNvPicPr>
            <a:picLocks noChangeAspect="1"/>
          </p:cNvPicPr>
          <p:nvPr/>
        </p:nvPicPr>
        <p:blipFill>
          <a:blip r:embed="rId2"/>
          <a:stretch>
            <a:fillRect/>
          </a:stretch>
        </p:blipFill>
        <p:spPr>
          <a:xfrm>
            <a:off x="328558" y="12954000"/>
            <a:ext cx="336745" cy="469900"/>
          </a:xfrm>
          <a:prstGeom prst="rect">
            <a:avLst/>
          </a:prstGeom>
          <a:ln w="12700">
            <a:miter lim="400000"/>
          </a:ln>
        </p:spPr>
      </p:pic>
      <p:sp>
        <p:nvSpPr>
          <p:cNvPr id="774" name="Text"/>
          <p:cNvSpPr/>
          <p:nvPr/>
        </p:nvSpPr>
        <p:spPr>
          <a:xfrm>
            <a:off x="-22667977" y="12750800"/>
            <a:ext cx="1158749" cy="711200"/>
          </a:xfrm>
          <a:prstGeom prst="rect">
            <a:avLst/>
          </a:prstGeom>
          <a:ln w="12700">
            <a:miter lim="400000"/>
          </a:ln>
        </p:spPr>
        <p:txBody>
          <a:bodyPr wrap="none" lIns="50800" tIns="50800" rIns="50800" bIns="50800">
            <a:spAutoFit/>
          </a:bodyPr>
          <a:lstStyle/>
          <a:p>
            <a:pPr>
              <a:spcBef>
                <a:spcPts val="0"/>
              </a:spcBef>
              <a:defRPr spc="0">
                <a:solidFill>
                  <a:srgbClr val="62626C"/>
                </a:solidFill>
                <a:latin typeface="BrownPro-Bold"/>
                <a:ea typeface="BrownPro-Bold"/>
                <a:cs typeface="BrownPro-Bold"/>
                <a:sym typeface="BrownPro-Bold"/>
              </a:defRPr>
            </a:pPr>
            <a:endParaRPr/>
          </a:p>
        </p:txBody>
      </p:sp>
      <p:sp>
        <p:nvSpPr>
          <p:cNvPr id="775" name="Slide Number"/>
          <p:cNvSpPr>
            <a:spLocks noGrp="1"/>
          </p:cNvSpPr>
          <p:nvPr>
            <p:ph type="sldNum" sz="quarter" idx="2"/>
          </p:nvPr>
        </p:nvSpPr>
        <p:spPr>
          <a:prstGeom prst="rect">
            <a:avLst/>
          </a:prstGeom>
        </p:spPr>
        <p:txBody>
          <a:bodyPr/>
          <a:lstStyle>
            <a:lvl1pPr>
              <a:defRPr>
                <a:solidFill>
                  <a:srgbClr val="7E83E3"/>
                </a:solidFill>
              </a:defRPr>
            </a:lvl1pPr>
          </a:lstStyle>
          <a:p>
            <a:fld id="{86CB4B4D-7CA3-9044-876B-883B54F8677D}" type="slidenum">
              <a:t>‹#›</a:t>
            </a:fld>
            <a:endParaRPr/>
          </a:p>
        </p:txBody>
      </p:sp>
      <p:sp>
        <p:nvSpPr>
          <p:cNvPr id="776" name="SLIDE SUBTITLE"/>
          <p:cNvSpPr>
            <a:spLocks noGrp="1"/>
          </p:cNvSpPr>
          <p:nvPr>
            <p:ph type="body" sz="quarter" idx="14"/>
          </p:nvPr>
        </p:nvSpPr>
        <p:spPr>
          <a:xfrm>
            <a:off x="1016099" y="1518393"/>
            <a:ext cx="22352001" cy="482601"/>
          </a:xfrm>
          <a:prstGeom prst="rect">
            <a:avLst/>
          </a:prstGeom>
        </p:spPr>
        <p:txBody>
          <a:bodyPr>
            <a:spAutoFit/>
          </a:bodyPr>
          <a:lstStyle>
            <a:lvl1pPr marL="0" indent="0">
              <a:spcBef>
                <a:spcPts val="0"/>
              </a:spcBef>
              <a:buSzTx/>
              <a:buNone/>
              <a:defRPr sz="2500" cap="all" spc="0">
                <a:solidFill>
                  <a:srgbClr val="7E83E3"/>
                </a:solidFill>
                <a:latin typeface="BrownPro-Bold"/>
                <a:ea typeface="BrownPro-Bold"/>
                <a:cs typeface="BrownPro-Bold"/>
                <a:sym typeface="BrownPro-Bold"/>
              </a:defRPr>
            </a:lvl1pPr>
          </a:lstStyle>
          <a:p>
            <a:r>
              <a:t>SLIDE SUBTITLE</a:t>
            </a:r>
          </a:p>
        </p:txBody>
      </p:sp>
      <p:sp>
        <p:nvSpPr>
          <p:cNvPr id="777" name="Body Level One…"/>
          <p:cNvSpPr>
            <a:spLocks noGrp="1"/>
          </p:cNvSpPr>
          <p:nvPr>
            <p:ph type="body" idx="1"/>
          </p:nvPr>
        </p:nvSpPr>
        <p:spPr>
          <a:xfrm>
            <a:off x="1016099" y="2540000"/>
            <a:ext cx="22351802" cy="9207500"/>
          </a:xfrm>
          <a:prstGeom prst="rect">
            <a:avLst/>
          </a:prstGeom>
        </p:spPr>
        <p:txBody>
          <a:bodyPr anchor="t"/>
          <a:lstStyle>
            <a:lvl1pPr marL="0" indent="0">
              <a:spcBef>
                <a:spcPts val="0"/>
              </a:spcBef>
              <a:buSzTx/>
              <a:buNone/>
              <a:defRPr spc="0">
                <a:solidFill>
                  <a:srgbClr val="62626C"/>
                </a:solidFill>
              </a:defRPr>
            </a:lvl1pPr>
            <a:lvl2pPr marL="0" indent="0">
              <a:spcBef>
                <a:spcPts val="0"/>
              </a:spcBef>
              <a:buSzTx/>
              <a:buNone/>
              <a:defRPr spc="0">
                <a:solidFill>
                  <a:srgbClr val="62626C"/>
                </a:solidFill>
              </a:defRPr>
            </a:lvl2pPr>
            <a:lvl3pPr marL="0" indent="0">
              <a:spcBef>
                <a:spcPts val="0"/>
              </a:spcBef>
              <a:buSzTx/>
              <a:buNone/>
              <a:defRPr spc="0">
                <a:solidFill>
                  <a:srgbClr val="62626C"/>
                </a:solidFill>
              </a:defRPr>
            </a:lvl3pPr>
            <a:lvl4pPr marL="0" indent="0">
              <a:spcBef>
                <a:spcPts val="0"/>
              </a:spcBef>
              <a:buSzTx/>
              <a:buNone/>
              <a:defRPr spc="0">
                <a:solidFill>
                  <a:srgbClr val="62626C"/>
                </a:solidFill>
              </a:defRPr>
            </a:lvl4pPr>
            <a:lvl5pPr marL="0" indent="0">
              <a:spcBef>
                <a:spcPts val="0"/>
              </a:spcBef>
              <a:buSzTx/>
              <a:buNone/>
              <a:defRPr spc="0">
                <a:solidFill>
                  <a:srgbClr val="62626C"/>
                </a:solidFill>
              </a:defRPr>
            </a:lvl5pPr>
          </a:lstStyle>
          <a:p>
            <a:r>
              <a:t>Body Level One</a:t>
            </a:r>
          </a:p>
          <a:p>
            <a:pPr lvl="1"/>
            <a:r>
              <a:t>Body Level Two</a:t>
            </a:r>
          </a:p>
          <a:p>
            <a:pPr lvl="2"/>
            <a:r>
              <a:t>Body Level Three</a:t>
            </a:r>
          </a:p>
          <a:p>
            <a:pPr lvl="3"/>
            <a:r>
              <a:t>Body Level Four</a:t>
            </a:r>
          </a:p>
          <a:p>
            <a:pPr lvl="4"/>
            <a:r>
              <a:t>Body Level Five</a:t>
            </a:r>
          </a:p>
        </p:txBody>
      </p:sp>
      <p:sp>
        <p:nvSpPr>
          <p:cNvPr id="778" name="Title Text"/>
          <p:cNvSpPr>
            <a:spLocks noGrp="1"/>
          </p:cNvSpPr>
          <p:nvPr>
            <p:ph type="title"/>
          </p:nvPr>
        </p:nvSpPr>
        <p:spPr>
          <a:xfrm>
            <a:off x="1015901" y="521443"/>
            <a:ext cx="22352001" cy="1016001"/>
          </a:xfrm>
          <a:prstGeom prst="rect">
            <a:avLst/>
          </a:prstGeom>
        </p:spPr>
        <p:txBody>
          <a:bodyPr lIns="0" tIns="0" rIns="0" bIns="0"/>
          <a:lstStyle>
            <a:lvl1pPr algn="l" defTabSz="508000">
              <a:defRPr sz="5000" spc="0">
                <a:solidFill>
                  <a:srgbClr val="5553A4"/>
                </a:solidFill>
                <a:latin typeface="BrownPro-Bold"/>
                <a:ea typeface="BrownPro-Bold"/>
                <a:cs typeface="BrownPro-Bold"/>
                <a:sym typeface="BrownPro-Bold"/>
              </a:defRPr>
            </a:lvl1pPr>
          </a:lstStyle>
          <a:p>
            <a:r>
              <a:t>Title Text</a:t>
            </a: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Agenda copy 9">
    <p:bg>
      <p:bgPr>
        <a:solidFill>
          <a:srgbClr val="FFFFFF"/>
        </a:solidFill>
        <a:effectLst/>
      </p:bgPr>
    </p:bg>
    <p:spTree>
      <p:nvGrpSpPr>
        <p:cNvPr id="1" name=""/>
        <p:cNvGrpSpPr/>
        <p:nvPr/>
      </p:nvGrpSpPr>
      <p:grpSpPr>
        <a:xfrm>
          <a:off x="0" y="0"/>
          <a:ext cx="0" cy="0"/>
          <a:chOff x="0" y="0"/>
          <a:chExt cx="0" cy="0"/>
        </a:xfrm>
      </p:grpSpPr>
      <p:pic>
        <p:nvPicPr>
          <p:cNvPr id="785" name="Image" descr="Image"/>
          <p:cNvPicPr>
            <a:picLocks noChangeAspect="1"/>
          </p:cNvPicPr>
          <p:nvPr/>
        </p:nvPicPr>
        <p:blipFill>
          <a:blip r:embed="rId2"/>
          <a:stretch>
            <a:fillRect/>
          </a:stretch>
        </p:blipFill>
        <p:spPr>
          <a:xfrm>
            <a:off x="328558" y="12954000"/>
            <a:ext cx="336745" cy="469900"/>
          </a:xfrm>
          <a:prstGeom prst="rect">
            <a:avLst/>
          </a:prstGeom>
          <a:ln w="12700">
            <a:miter lim="400000"/>
          </a:ln>
        </p:spPr>
      </p:pic>
      <p:sp>
        <p:nvSpPr>
          <p:cNvPr id="786" name="Text"/>
          <p:cNvSpPr/>
          <p:nvPr/>
        </p:nvSpPr>
        <p:spPr>
          <a:xfrm>
            <a:off x="-23377907" y="12750800"/>
            <a:ext cx="1419861" cy="876300"/>
          </a:xfrm>
          <a:prstGeom prst="rect">
            <a:avLst/>
          </a:prstGeom>
          <a:ln w="12700">
            <a:miter lim="400000"/>
          </a:ln>
        </p:spPr>
        <p:txBody>
          <a:bodyPr wrap="none" lIns="50800" tIns="50800" rIns="50800" bIns="50800">
            <a:spAutoFit/>
          </a:bodyPr>
          <a:lstStyle/>
          <a:p>
            <a:pPr algn="ctr">
              <a:spcBef>
                <a:spcPts val="0"/>
              </a:spcBef>
              <a:defRPr sz="5000" spc="0">
                <a:solidFill>
                  <a:srgbClr val="01E1A9"/>
                </a:solidFill>
                <a:latin typeface="BrownPro-Bold"/>
                <a:ea typeface="BrownPro-Bold"/>
                <a:cs typeface="BrownPro-Bold"/>
                <a:sym typeface="BrownPro-Bold"/>
              </a:defRPr>
            </a:pPr>
            <a:endParaRPr/>
          </a:p>
        </p:txBody>
      </p:sp>
      <p:sp>
        <p:nvSpPr>
          <p:cNvPr id="787" name="Slide Number"/>
          <p:cNvSpPr>
            <a:spLocks noGrp="1"/>
          </p:cNvSpPr>
          <p:nvPr>
            <p:ph type="sldNum" sz="quarter" idx="2"/>
          </p:nvPr>
        </p:nvSpPr>
        <p:spPr>
          <a:prstGeom prst="rect">
            <a:avLst/>
          </a:prstGeom>
        </p:spPr>
        <p:txBody>
          <a:bodyPr/>
          <a:lstStyle>
            <a:lvl1pPr>
              <a:defRPr>
                <a:solidFill>
                  <a:srgbClr val="7E83E3"/>
                </a:solidFill>
              </a:defRPr>
            </a:lvl1pPr>
          </a:lstStyle>
          <a:p>
            <a:fld id="{86CB4B4D-7CA3-9044-876B-883B54F8677D}" type="slidenum">
              <a:t>‹#›</a:t>
            </a:fld>
            <a:endParaRPr/>
          </a:p>
        </p:txBody>
      </p:sp>
      <p:sp>
        <p:nvSpPr>
          <p:cNvPr id="788" name="Rectangle"/>
          <p:cNvSpPr/>
          <p:nvPr/>
        </p:nvSpPr>
        <p:spPr>
          <a:xfrm>
            <a:off x="-1" y="0"/>
            <a:ext cx="8119804" cy="13716001"/>
          </a:xfrm>
          <a:prstGeom prst="rect">
            <a:avLst/>
          </a:prstGeom>
          <a:solidFill>
            <a:srgbClr val="2A2959"/>
          </a:solidFill>
          <a:ln w="12700">
            <a:miter lim="400000"/>
          </a:ln>
        </p:spPr>
        <p:txBody>
          <a:bodyPr lIns="50800" tIns="50800" rIns="50800" bIns="50800" anchor="ctr"/>
          <a:lstStyle/>
          <a:p>
            <a:pPr>
              <a:spcBef>
                <a:spcPts val="0"/>
              </a:spcBef>
              <a:defRPr spc="0"/>
            </a:pPr>
            <a:endParaRPr/>
          </a:p>
        </p:txBody>
      </p:sp>
      <p:sp>
        <p:nvSpPr>
          <p:cNvPr id="789" name="Image"/>
          <p:cNvSpPr>
            <a:spLocks noGrp="1"/>
          </p:cNvSpPr>
          <p:nvPr>
            <p:ph type="pic" sz="half" idx="13"/>
          </p:nvPr>
        </p:nvSpPr>
        <p:spPr>
          <a:xfrm>
            <a:off x="-18960" y="0"/>
            <a:ext cx="8139861" cy="13716001"/>
          </a:xfrm>
          <a:prstGeom prst="rect">
            <a:avLst/>
          </a:prstGeom>
        </p:spPr>
        <p:txBody>
          <a:bodyPr lIns="91439" tIns="45719" rIns="91439" bIns="45719" anchor="t">
            <a:noAutofit/>
          </a:bodyPr>
          <a:lstStyle/>
          <a:p>
            <a:endParaRPr/>
          </a:p>
        </p:txBody>
      </p:sp>
      <p:sp>
        <p:nvSpPr>
          <p:cNvPr id="790" name="Title"/>
          <p:cNvSpPr>
            <a:spLocks noGrp="1"/>
          </p:cNvSpPr>
          <p:nvPr>
            <p:ph type="body" sz="quarter" idx="14"/>
          </p:nvPr>
        </p:nvSpPr>
        <p:spPr>
          <a:xfrm>
            <a:off x="1071961" y="275182"/>
            <a:ext cx="6551759" cy="2091771"/>
          </a:xfrm>
          <a:prstGeom prst="rect">
            <a:avLst/>
          </a:prstGeom>
        </p:spPr>
        <p:txBody>
          <a:bodyPr/>
          <a:lstStyle>
            <a:lvl1pPr marL="0" indent="0" defTabSz="457200">
              <a:spcBef>
                <a:spcPts val="0"/>
              </a:spcBef>
              <a:buSzTx/>
              <a:buNone/>
              <a:defRPr sz="5000" cap="all" spc="0">
                <a:latin typeface="BrownPro-Bold"/>
                <a:ea typeface="BrownPro-Bold"/>
                <a:cs typeface="BrownPro-Bold"/>
                <a:sym typeface="BrownPro-Bold"/>
              </a:defRPr>
            </a:lvl1pPr>
          </a:lstStyle>
          <a:p>
            <a:r>
              <a:t>Title</a:t>
            </a:r>
          </a:p>
        </p:txBody>
      </p:sp>
      <p:sp>
        <p:nvSpPr>
          <p:cNvPr id="791" name="Body and highlights"/>
          <p:cNvSpPr>
            <a:spLocks noGrp="1"/>
          </p:cNvSpPr>
          <p:nvPr>
            <p:ph type="body" sz="quarter" idx="15"/>
          </p:nvPr>
        </p:nvSpPr>
        <p:spPr>
          <a:xfrm>
            <a:off x="1027494" y="2552740"/>
            <a:ext cx="6021728" cy="571501"/>
          </a:xfrm>
          <a:prstGeom prst="rect">
            <a:avLst/>
          </a:prstGeom>
        </p:spPr>
        <p:txBody>
          <a:bodyPr anchor="t">
            <a:spAutoFit/>
          </a:bodyPr>
          <a:lstStyle/>
          <a:p>
            <a:pPr marL="0" indent="0" defTabSz="457200">
              <a:spcBef>
                <a:spcPts val="0"/>
              </a:spcBef>
              <a:buSzTx/>
              <a:buNone/>
              <a:defRPr sz="3000" spc="0">
                <a:latin typeface="BrownPro-Regular"/>
                <a:ea typeface="BrownPro-Regular"/>
                <a:cs typeface="BrownPro-Regular"/>
                <a:sym typeface="BrownPro-Regular"/>
              </a:defRPr>
            </a:pPr>
            <a:r>
              <a:t>Body and </a:t>
            </a:r>
            <a:r>
              <a:rPr>
                <a:solidFill>
                  <a:srgbClr val="60D2A0"/>
                </a:solidFill>
                <a:latin typeface="BrownPro-Bold"/>
                <a:ea typeface="BrownPro-Bold"/>
                <a:cs typeface="BrownPro-Bold"/>
                <a:sym typeface="BrownPro-Bold"/>
              </a:rPr>
              <a:t>highlights</a:t>
            </a:r>
          </a:p>
        </p:txBody>
      </p:sp>
      <p:sp>
        <p:nvSpPr>
          <p:cNvPr id="792" name="Rectangle"/>
          <p:cNvSpPr/>
          <p:nvPr/>
        </p:nvSpPr>
        <p:spPr>
          <a:xfrm>
            <a:off x="0" y="521443"/>
            <a:ext cx="127001" cy="1524001"/>
          </a:xfrm>
          <a:prstGeom prst="rect">
            <a:avLst/>
          </a:prstGeom>
          <a:solidFill>
            <a:srgbClr val="70E2AA"/>
          </a:solidFill>
          <a:ln w="12700">
            <a:miter lim="400000"/>
          </a:ln>
        </p:spPr>
        <p:txBody>
          <a:bodyPr lIns="50800" tIns="50800" rIns="50800" bIns="50800" anchor="ctr"/>
          <a:lstStyle/>
          <a:p>
            <a:pPr>
              <a:spcBef>
                <a:spcPts val="0"/>
              </a:spcBef>
              <a:defRPr spc="0"/>
            </a:pPr>
            <a:endParaRPr/>
          </a:p>
        </p:txBody>
      </p:sp>
      <p:sp>
        <p:nvSpPr>
          <p:cNvPr id="793" name="Line"/>
          <p:cNvSpPr>
            <a:spLocks noGrp="1"/>
          </p:cNvSpPr>
          <p:nvPr>
            <p:ph type="body" sz="quarter" idx="16"/>
          </p:nvPr>
        </p:nvSpPr>
        <p:spPr>
          <a:xfrm flipV="1">
            <a:off x="8125184" y="-7339"/>
            <a:ext cx="1" cy="13914736"/>
          </a:xfrm>
          <a:prstGeom prst="line">
            <a:avLst/>
          </a:prstGeom>
          <a:ln w="63500" cap="rnd">
            <a:solidFill>
              <a:srgbClr val="FFFFFF"/>
            </a:solidFill>
            <a:custDash>
              <a:ds d="100000" sp="200000"/>
            </a:custDash>
            <a:round/>
          </a:ln>
        </p:spPr>
        <p:txBody>
          <a:bodyPr>
            <a:noAutofit/>
          </a:bodyPr>
          <a:lstStyle/>
          <a:p>
            <a:pPr marL="0" indent="0">
              <a:spcBef>
                <a:spcPts val="0"/>
              </a:spcBef>
              <a:buSzTx/>
              <a:buNone/>
              <a:defRPr spc="0">
                <a:solidFill>
                  <a:srgbClr val="62626C"/>
                </a:solidFill>
              </a:defRPr>
            </a:pPr>
            <a:endParaRPr/>
          </a:p>
        </p:txBody>
      </p:sp>
      <p:pic>
        <p:nvPicPr>
          <p:cNvPr id="794" name="Image" descr="Image"/>
          <p:cNvPicPr>
            <a:picLocks noChangeAspect="1"/>
          </p:cNvPicPr>
          <p:nvPr/>
        </p:nvPicPr>
        <p:blipFill>
          <a:blip r:embed="rId2"/>
          <a:stretch>
            <a:fillRect/>
          </a:stretch>
        </p:blipFill>
        <p:spPr>
          <a:xfrm>
            <a:off x="328558" y="12954000"/>
            <a:ext cx="336745" cy="469900"/>
          </a:xfrm>
          <a:prstGeom prst="rect">
            <a:avLst/>
          </a:prstGeom>
          <a:ln w="12700">
            <a:miter lim="400000"/>
          </a:ln>
        </p:spPr>
      </p:pic>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Agenda copy 10">
    <p:bg>
      <p:bgPr>
        <a:solidFill>
          <a:srgbClr val="2A2959"/>
        </a:solidFill>
        <a:effectLst/>
      </p:bgPr>
    </p:bg>
    <p:spTree>
      <p:nvGrpSpPr>
        <p:cNvPr id="1" name=""/>
        <p:cNvGrpSpPr/>
        <p:nvPr/>
      </p:nvGrpSpPr>
      <p:grpSpPr>
        <a:xfrm>
          <a:off x="0" y="0"/>
          <a:ext cx="0" cy="0"/>
          <a:chOff x="0" y="0"/>
          <a:chExt cx="0" cy="0"/>
        </a:xfrm>
      </p:grpSpPr>
      <p:sp>
        <p:nvSpPr>
          <p:cNvPr id="801" name="Rectangle"/>
          <p:cNvSpPr/>
          <p:nvPr/>
        </p:nvSpPr>
        <p:spPr>
          <a:xfrm>
            <a:off x="-2583" y="-7413"/>
            <a:ext cx="8128000" cy="13730827"/>
          </a:xfrm>
          <a:prstGeom prst="rect">
            <a:avLst/>
          </a:prstGeom>
          <a:solidFill>
            <a:srgbClr val="2A2959"/>
          </a:solidFill>
          <a:ln w="12700">
            <a:miter lim="400000"/>
          </a:ln>
        </p:spPr>
        <p:txBody>
          <a:bodyPr lIns="50800" tIns="50800" rIns="50800" bIns="50800" anchor="ctr"/>
          <a:lstStyle/>
          <a:p>
            <a:pPr>
              <a:spcBef>
                <a:spcPts val="0"/>
              </a:spcBef>
              <a:defRPr spc="0"/>
            </a:pPr>
            <a:endParaRPr/>
          </a:p>
        </p:txBody>
      </p:sp>
      <p:pic>
        <p:nvPicPr>
          <p:cNvPr id="802" name="Image" descr="Image"/>
          <p:cNvPicPr>
            <a:picLocks noChangeAspect="1"/>
          </p:cNvPicPr>
          <p:nvPr/>
        </p:nvPicPr>
        <p:blipFill>
          <a:blip r:embed="rId2"/>
          <a:stretch>
            <a:fillRect/>
          </a:stretch>
        </p:blipFill>
        <p:spPr>
          <a:xfrm>
            <a:off x="328558" y="12954000"/>
            <a:ext cx="336745" cy="469900"/>
          </a:xfrm>
          <a:prstGeom prst="rect">
            <a:avLst/>
          </a:prstGeom>
          <a:ln w="12700">
            <a:miter lim="400000"/>
          </a:ln>
        </p:spPr>
      </p:pic>
      <p:sp>
        <p:nvSpPr>
          <p:cNvPr id="803" name="Text"/>
          <p:cNvSpPr/>
          <p:nvPr/>
        </p:nvSpPr>
        <p:spPr>
          <a:xfrm>
            <a:off x="-23377907" y="12750800"/>
            <a:ext cx="1419861" cy="876300"/>
          </a:xfrm>
          <a:prstGeom prst="rect">
            <a:avLst/>
          </a:prstGeom>
          <a:ln w="12700">
            <a:miter lim="400000"/>
          </a:ln>
        </p:spPr>
        <p:txBody>
          <a:bodyPr wrap="none" lIns="50800" tIns="50800" rIns="50800" bIns="50800">
            <a:spAutoFit/>
          </a:bodyPr>
          <a:lstStyle/>
          <a:p>
            <a:pPr algn="ctr">
              <a:spcBef>
                <a:spcPts val="0"/>
              </a:spcBef>
              <a:defRPr sz="5000" spc="0">
                <a:solidFill>
                  <a:srgbClr val="01E1A9"/>
                </a:solidFill>
                <a:latin typeface="BrownPro-Bold"/>
                <a:ea typeface="BrownPro-Bold"/>
                <a:cs typeface="BrownPro-Bold"/>
                <a:sym typeface="BrownPro-Bold"/>
              </a:defRPr>
            </a:pPr>
            <a:endParaRPr/>
          </a:p>
        </p:txBody>
      </p:sp>
      <p:pic>
        <p:nvPicPr>
          <p:cNvPr id="804" name="Image" descr="Image"/>
          <p:cNvPicPr>
            <a:picLocks noChangeAspect="1"/>
          </p:cNvPicPr>
          <p:nvPr/>
        </p:nvPicPr>
        <p:blipFill>
          <a:blip r:embed="rId2"/>
          <a:stretch>
            <a:fillRect/>
          </a:stretch>
        </p:blipFill>
        <p:spPr>
          <a:xfrm>
            <a:off x="328558" y="12954000"/>
            <a:ext cx="336745" cy="469900"/>
          </a:xfrm>
          <a:prstGeom prst="rect">
            <a:avLst/>
          </a:prstGeom>
          <a:ln w="12700">
            <a:miter lim="400000"/>
          </a:ln>
        </p:spPr>
      </p:pic>
      <p:sp>
        <p:nvSpPr>
          <p:cNvPr id="805" name="Campaign Impact: Geography"/>
          <p:cNvSpPr>
            <a:spLocks noGrp="1"/>
          </p:cNvSpPr>
          <p:nvPr>
            <p:ph type="body" sz="quarter" idx="13"/>
          </p:nvPr>
        </p:nvSpPr>
        <p:spPr>
          <a:xfrm>
            <a:off x="1071961" y="275182"/>
            <a:ext cx="6551759" cy="2091771"/>
          </a:xfrm>
          <a:prstGeom prst="rect">
            <a:avLst/>
          </a:prstGeom>
        </p:spPr>
        <p:txBody>
          <a:bodyPr/>
          <a:lstStyle>
            <a:lvl1pPr marL="0" indent="0" defTabSz="457200">
              <a:spcBef>
                <a:spcPts val="0"/>
              </a:spcBef>
              <a:buSzTx/>
              <a:buNone/>
              <a:defRPr sz="5000" cap="all" spc="0">
                <a:latin typeface="BrownPro-Bold"/>
                <a:ea typeface="BrownPro-Bold"/>
                <a:cs typeface="BrownPro-Bold"/>
                <a:sym typeface="BrownPro-Bold"/>
              </a:defRPr>
            </a:lvl1pPr>
          </a:lstStyle>
          <a:p>
            <a:r>
              <a:t>Campaign Impact: Geography</a:t>
            </a:r>
          </a:p>
        </p:txBody>
      </p:sp>
      <p:sp>
        <p:nvSpPr>
          <p:cNvPr id="806" name="Ad exposure had the strongest impact In:…"/>
          <p:cNvSpPr>
            <a:spLocks noGrp="1"/>
          </p:cNvSpPr>
          <p:nvPr>
            <p:ph type="body" sz="quarter" idx="14"/>
          </p:nvPr>
        </p:nvSpPr>
        <p:spPr>
          <a:xfrm>
            <a:off x="1027494" y="2552740"/>
            <a:ext cx="6021728" cy="3746501"/>
          </a:xfrm>
          <a:prstGeom prst="rect">
            <a:avLst/>
          </a:prstGeom>
        </p:spPr>
        <p:txBody>
          <a:bodyPr anchor="t">
            <a:spAutoFit/>
          </a:bodyPr>
          <a:lstStyle/>
          <a:p>
            <a:pPr marL="0" indent="0" defTabSz="508000">
              <a:spcBef>
                <a:spcPts val="0"/>
              </a:spcBef>
              <a:buSzTx/>
              <a:buNone/>
              <a:defRPr sz="3000" spc="-59">
                <a:latin typeface="BrownPro-Regular"/>
                <a:ea typeface="BrownPro-Regular"/>
                <a:cs typeface="BrownPro-Regular"/>
                <a:sym typeface="BrownPro-Regular"/>
              </a:defRPr>
            </a:pPr>
            <a:r>
              <a:t>Ad exposure had the strongest impact In:</a:t>
            </a:r>
          </a:p>
          <a:p>
            <a:pPr marL="0" indent="0" defTabSz="508000">
              <a:spcBef>
                <a:spcPts val="0"/>
              </a:spcBef>
              <a:buSzTx/>
              <a:buNone/>
              <a:defRPr sz="3000" spc="-59">
                <a:latin typeface="BrownPro-Regular"/>
                <a:ea typeface="BrownPro-Regular"/>
                <a:cs typeface="BrownPro-Regular"/>
                <a:sym typeface="BrownPro-Regular"/>
              </a:defRPr>
            </a:pPr>
            <a:endParaRPr/>
          </a:p>
          <a:p>
            <a:pPr marL="0" indent="0" defTabSz="508000">
              <a:lnSpc>
                <a:spcPct val="150000"/>
              </a:lnSpc>
              <a:spcBef>
                <a:spcPts val="0"/>
              </a:spcBef>
              <a:buSzTx/>
              <a:buNone/>
              <a:defRPr sz="3600" spc="-72">
                <a:solidFill>
                  <a:srgbClr val="01E1A9"/>
                </a:solidFill>
                <a:latin typeface="BrownPro-Regular"/>
                <a:ea typeface="BrownPro-Regular"/>
                <a:cs typeface="BrownPro-Regular"/>
                <a:sym typeface="BrownPro-Regular"/>
              </a:defRPr>
            </a:pPr>
            <a:r>
              <a:t>Los Angeles</a:t>
            </a:r>
            <a:r>
              <a:rPr>
                <a:latin typeface="BrownPro-Bold"/>
                <a:ea typeface="BrownPro-Bold"/>
                <a:cs typeface="BrownPro-Bold"/>
                <a:sym typeface="BrownPro-Bold"/>
              </a:rPr>
              <a:t> - 34% Lift</a:t>
            </a:r>
            <a:r>
              <a:t> </a:t>
            </a:r>
          </a:p>
          <a:p>
            <a:pPr marL="0" indent="0" defTabSz="508000">
              <a:lnSpc>
                <a:spcPct val="150000"/>
              </a:lnSpc>
              <a:spcBef>
                <a:spcPts val="0"/>
              </a:spcBef>
              <a:buSzTx/>
              <a:buNone/>
              <a:defRPr sz="3600" spc="-72">
                <a:solidFill>
                  <a:srgbClr val="01E1A9"/>
                </a:solidFill>
                <a:latin typeface="BrownPro-Regular"/>
                <a:ea typeface="BrownPro-Regular"/>
                <a:cs typeface="BrownPro-Regular"/>
                <a:sym typeface="BrownPro-Regular"/>
              </a:defRPr>
            </a:pPr>
            <a:r>
              <a:t>Miami</a:t>
            </a:r>
            <a:r>
              <a:rPr>
                <a:latin typeface="BrownPro-Bold"/>
                <a:ea typeface="BrownPro-Bold"/>
                <a:cs typeface="BrownPro-Bold"/>
                <a:sym typeface="BrownPro-Bold"/>
              </a:rPr>
              <a:t> - 27%</a:t>
            </a:r>
            <a:r>
              <a:t> </a:t>
            </a:r>
            <a:r>
              <a:rPr>
                <a:latin typeface="BrownPro-Bold"/>
                <a:ea typeface="BrownPro-Bold"/>
                <a:cs typeface="BrownPro-Bold"/>
                <a:sym typeface="BrownPro-Bold"/>
              </a:rPr>
              <a:t>Lift</a:t>
            </a:r>
          </a:p>
          <a:p>
            <a:pPr marL="0" indent="0" defTabSz="508000">
              <a:lnSpc>
                <a:spcPct val="150000"/>
              </a:lnSpc>
              <a:spcBef>
                <a:spcPts val="0"/>
              </a:spcBef>
              <a:buSzTx/>
              <a:buNone/>
              <a:defRPr sz="3600" spc="-72">
                <a:solidFill>
                  <a:srgbClr val="01E1A9"/>
                </a:solidFill>
                <a:latin typeface="BrownPro-Regular"/>
                <a:ea typeface="BrownPro-Regular"/>
                <a:cs typeface="BrownPro-Regular"/>
                <a:sym typeface="BrownPro-Regular"/>
              </a:defRPr>
            </a:pPr>
            <a:r>
              <a:t>Chicago</a:t>
            </a:r>
            <a:r>
              <a:rPr>
                <a:latin typeface="BrownPro-Bold"/>
                <a:ea typeface="BrownPro-Bold"/>
                <a:cs typeface="BrownPro-Bold"/>
                <a:sym typeface="BrownPro-Bold"/>
              </a:rPr>
              <a:t> - 24% Lift</a:t>
            </a:r>
          </a:p>
        </p:txBody>
      </p:sp>
      <p:sp>
        <p:nvSpPr>
          <p:cNvPr id="807" name="Rectangle"/>
          <p:cNvSpPr/>
          <p:nvPr/>
        </p:nvSpPr>
        <p:spPr>
          <a:xfrm>
            <a:off x="0" y="521443"/>
            <a:ext cx="127001" cy="1524001"/>
          </a:xfrm>
          <a:prstGeom prst="rect">
            <a:avLst/>
          </a:prstGeom>
          <a:solidFill>
            <a:srgbClr val="70E2AA"/>
          </a:solidFill>
          <a:ln w="12700">
            <a:miter lim="400000"/>
          </a:ln>
        </p:spPr>
        <p:txBody>
          <a:bodyPr lIns="50800" tIns="50800" rIns="50800" bIns="50800" anchor="ctr"/>
          <a:lstStyle/>
          <a:p>
            <a:pPr>
              <a:spcBef>
                <a:spcPts val="0"/>
              </a:spcBef>
              <a:defRPr spc="0"/>
            </a:pPr>
            <a:endParaRPr/>
          </a:p>
        </p:txBody>
      </p:sp>
      <p:sp>
        <p:nvSpPr>
          <p:cNvPr id="808" name="Ad exposure had the weakest impact In:…"/>
          <p:cNvSpPr>
            <a:spLocks noGrp="1"/>
          </p:cNvSpPr>
          <p:nvPr>
            <p:ph type="body" sz="quarter" idx="15"/>
          </p:nvPr>
        </p:nvSpPr>
        <p:spPr>
          <a:xfrm>
            <a:off x="1071961" y="7146135"/>
            <a:ext cx="6021728" cy="3746501"/>
          </a:xfrm>
          <a:prstGeom prst="rect">
            <a:avLst/>
          </a:prstGeom>
        </p:spPr>
        <p:txBody>
          <a:bodyPr anchor="t">
            <a:spAutoFit/>
          </a:bodyPr>
          <a:lstStyle/>
          <a:p>
            <a:pPr marL="0" indent="0" defTabSz="508000">
              <a:spcBef>
                <a:spcPts val="0"/>
              </a:spcBef>
              <a:buSzTx/>
              <a:buNone/>
              <a:defRPr sz="3000" spc="-59">
                <a:latin typeface="BrownPro-Regular"/>
                <a:ea typeface="BrownPro-Regular"/>
                <a:cs typeface="BrownPro-Regular"/>
                <a:sym typeface="BrownPro-Regular"/>
              </a:defRPr>
            </a:pPr>
            <a:r>
              <a:t>Ad exposure had the weakest impact In:</a:t>
            </a:r>
          </a:p>
          <a:p>
            <a:pPr marL="0" indent="0" defTabSz="508000">
              <a:spcBef>
                <a:spcPts val="0"/>
              </a:spcBef>
              <a:buSzTx/>
              <a:buNone/>
              <a:defRPr sz="3000" spc="-59">
                <a:latin typeface="BrownPro-Regular"/>
                <a:ea typeface="BrownPro-Regular"/>
                <a:cs typeface="BrownPro-Regular"/>
                <a:sym typeface="BrownPro-Regular"/>
              </a:defRPr>
            </a:pPr>
            <a:endParaRPr/>
          </a:p>
          <a:p>
            <a:pPr marL="0" indent="0" defTabSz="508000">
              <a:lnSpc>
                <a:spcPct val="150000"/>
              </a:lnSpc>
              <a:spcBef>
                <a:spcPts val="0"/>
              </a:spcBef>
              <a:buSzTx/>
              <a:buNone/>
              <a:defRPr sz="3600" spc="-72">
                <a:solidFill>
                  <a:srgbClr val="E94575"/>
                </a:solidFill>
                <a:latin typeface="BrownPro-Regular"/>
                <a:ea typeface="BrownPro-Regular"/>
                <a:cs typeface="BrownPro-Regular"/>
                <a:sym typeface="BrownPro-Regular"/>
              </a:defRPr>
            </a:pPr>
            <a:r>
              <a:t>Orlando</a:t>
            </a:r>
            <a:r>
              <a:rPr>
                <a:latin typeface="BrownPro-Bold"/>
                <a:ea typeface="BrownPro-Bold"/>
                <a:cs typeface="BrownPro-Bold"/>
                <a:sym typeface="BrownPro-Bold"/>
              </a:rPr>
              <a:t> - 11% Lift</a:t>
            </a:r>
            <a:r>
              <a:t> </a:t>
            </a:r>
          </a:p>
          <a:p>
            <a:pPr marL="0" indent="0" defTabSz="508000">
              <a:lnSpc>
                <a:spcPct val="150000"/>
              </a:lnSpc>
              <a:spcBef>
                <a:spcPts val="0"/>
              </a:spcBef>
              <a:buSzTx/>
              <a:buNone/>
              <a:defRPr sz="3600" spc="-72">
                <a:solidFill>
                  <a:srgbClr val="E94575"/>
                </a:solidFill>
                <a:latin typeface="BrownPro-Regular"/>
                <a:ea typeface="BrownPro-Regular"/>
                <a:cs typeface="BrownPro-Regular"/>
                <a:sym typeface="BrownPro-Regular"/>
              </a:defRPr>
            </a:pPr>
            <a:r>
              <a:t>Phoenix</a:t>
            </a:r>
            <a:r>
              <a:rPr>
                <a:latin typeface="BrownPro-Bold"/>
                <a:ea typeface="BrownPro-Bold"/>
                <a:cs typeface="BrownPro-Bold"/>
                <a:sym typeface="BrownPro-Bold"/>
              </a:rPr>
              <a:t> - 15%</a:t>
            </a:r>
            <a:r>
              <a:t> </a:t>
            </a:r>
            <a:r>
              <a:rPr>
                <a:latin typeface="BrownPro-Bold"/>
                <a:ea typeface="BrownPro-Bold"/>
                <a:cs typeface="BrownPro-Bold"/>
                <a:sym typeface="BrownPro-Bold"/>
              </a:rPr>
              <a:t>Lift</a:t>
            </a:r>
          </a:p>
          <a:p>
            <a:pPr marL="0" indent="0" defTabSz="508000">
              <a:lnSpc>
                <a:spcPct val="150000"/>
              </a:lnSpc>
              <a:spcBef>
                <a:spcPts val="0"/>
              </a:spcBef>
              <a:buSzTx/>
              <a:buNone/>
              <a:defRPr sz="3600" spc="-72">
                <a:solidFill>
                  <a:srgbClr val="E94575"/>
                </a:solidFill>
                <a:latin typeface="BrownPro-Regular"/>
                <a:ea typeface="BrownPro-Regular"/>
                <a:cs typeface="BrownPro-Regular"/>
                <a:sym typeface="BrownPro-Regular"/>
              </a:defRPr>
            </a:pPr>
            <a:r>
              <a:t>New York</a:t>
            </a:r>
            <a:r>
              <a:rPr>
                <a:latin typeface="BrownPro-Bold"/>
                <a:ea typeface="BrownPro-Bold"/>
                <a:cs typeface="BrownPro-Bold"/>
                <a:sym typeface="BrownPro-Bold"/>
              </a:rPr>
              <a:t> - 15% Lift</a:t>
            </a:r>
          </a:p>
        </p:txBody>
      </p:sp>
      <p:sp>
        <p:nvSpPr>
          <p:cNvPr id="809" name="Slide Number"/>
          <p:cNvSpPr>
            <a:spLocks noGrp="1"/>
          </p:cNvSpPr>
          <p:nvPr>
            <p:ph type="sldNum" sz="quarter" idx="2"/>
          </p:nvPr>
        </p:nvSpPr>
        <p:spPr>
          <a:prstGeom prst="rect">
            <a:avLst/>
          </a:prstGeom>
        </p:spPr>
        <p:txBody>
          <a:bodyPr/>
          <a:lstStyle>
            <a:lvl1pPr>
              <a:defRPr>
                <a:solidFill>
                  <a:srgbClr val="7E83E3"/>
                </a:solidFill>
              </a:defRPr>
            </a:lvl1pPr>
          </a:lstStyle>
          <a:p>
            <a:fld id="{86CB4B4D-7CA3-9044-876B-883B54F8677D}" type="slidenum">
              <a:t>‹#›</a:t>
            </a:fld>
            <a:endParaRPr/>
          </a:p>
        </p:txBody>
      </p:sp>
      <p:sp>
        <p:nvSpPr>
          <p:cNvPr id="810" name="Line"/>
          <p:cNvSpPr/>
          <p:nvPr/>
        </p:nvSpPr>
        <p:spPr>
          <a:xfrm flipV="1">
            <a:off x="8125184" y="-7339"/>
            <a:ext cx="1" cy="13914736"/>
          </a:xfrm>
          <a:prstGeom prst="line">
            <a:avLst/>
          </a:prstGeom>
          <a:ln w="63500" cap="rnd">
            <a:solidFill>
              <a:srgbClr val="2A2959"/>
            </a:solidFill>
            <a:custDash>
              <a:ds d="100000" sp="200000"/>
            </a:custDash>
          </a:ln>
        </p:spPr>
        <p:txBody>
          <a:bodyPr lIns="50800" tIns="50800" rIns="50800" bIns="50800" anchor="ctr"/>
          <a:lstStyle/>
          <a:p>
            <a:pPr>
              <a:spcBef>
                <a:spcPts val="0"/>
              </a:spcBef>
              <a:defRPr spc="0">
                <a:solidFill>
                  <a:srgbClr val="62626C"/>
                </a:solidFill>
              </a:defRPr>
            </a:pPr>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Cover 1 copy 19">
    <p:bg>
      <p:bgPr>
        <a:solidFill>
          <a:srgbClr val="2A2959"/>
        </a:solidFill>
        <a:effectLst/>
      </p:bgPr>
    </p:bg>
    <p:spTree>
      <p:nvGrpSpPr>
        <p:cNvPr id="1" name=""/>
        <p:cNvGrpSpPr/>
        <p:nvPr/>
      </p:nvGrpSpPr>
      <p:grpSpPr>
        <a:xfrm>
          <a:off x="0" y="0"/>
          <a:ext cx="0" cy="0"/>
          <a:chOff x="0" y="0"/>
          <a:chExt cx="0" cy="0"/>
        </a:xfrm>
      </p:grpSpPr>
      <p:pic>
        <p:nvPicPr>
          <p:cNvPr id="817" name="Image" descr="Image"/>
          <p:cNvPicPr>
            <a:picLocks noChangeAspect="1"/>
          </p:cNvPicPr>
          <p:nvPr/>
        </p:nvPicPr>
        <p:blipFill>
          <a:blip r:embed="rId2"/>
          <a:stretch>
            <a:fillRect/>
          </a:stretch>
        </p:blipFill>
        <p:spPr>
          <a:xfrm>
            <a:off x="328558" y="12954000"/>
            <a:ext cx="336745" cy="469900"/>
          </a:xfrm>
          <a:prstGeom prst="rect">
            <a:avLst/>
          </a:prstGeom>
          <a:ln w="12700">
            <a:miter lim="400000"/>
          </a:ln>
        </p:spPr>
      </p:pic>
      <p:sp>
        <p:nvSpPr>
          <p:cNvPr id="818" name="Page"/>
          <p:cNvSpPr>
            <a:spLocks noGrp="1"/>
          </p:cNvSpPr>
          <p:nvPr>
            <p:ph type="body" sz="quarter" idx="13"/>
          </p:nvPr>
        </p:nvSpPr>
        <p:spPr>
          <a:xfrm>
            <a:off x="11501119" y="7155084"/>
            <a:ext cx="1381761" cy="711201"/>
          </a:xfrm>
          <a:prstGeom prst="rect">
            <a:avLst/>
          </a:prstGeom>
        </p:spPr>
        <p:txBody>
          <a:bodyPr wrap="none">
            <a:spAutoFit/>
          </a:bodyPr>
          <a:lstStyle>
            <a:lvl1pPr marL="0" indent="0" algn="ctr">
              <a:lnSpc>
                <a:spcPct val="80000"/>
              </a:lnSpc>
              <a:spcBef>
                <a:spcPts val="0"/>
              </a:spcBef>
              <a:buSzTx/>
              <a:buNone/>
              <a:defRPr cap="all" spc="0">
                <a:latin typeface="BrownPro-Bold"/>
                <a:ea typeface="BrownPro-Bold"/>
                <a:cs typeface="BrownPro-Bold"/>
                <a:sym typeface="BrownPro-Bold"/>
              </a:defRPr>
            </a:lvl1pPr>
          </a:lstStyle>
          <a:p>
            <a:r>
              <a:t>Page</a:t>
            </a:r>
          </a:p>
        </p:txBody>
      </p:sp>
      <p:sp>
        <p:nvSpPr>
          <p:cNvPr id="819" name="Title Break"/>
          <p:cNvSpPr>
            <a:spLocks noGrp="1"/>
          </p:cNvSpPr>
          <p:nvPr>
            <p:ph type="body" sz="quarter" idx="14"/>
          </p:nvPr>
        </p:nvSpPr>
        <p:spPr>
          <a:xfrm>
            <a:off x="4051279" y="5849715"/>
            <a:ext cx="16281441" cy="1028701"/>
          </a:xfrm>
          <a:prstGeom prst="rect">
            <a:avLst/>
          </a:prstGeom>
        </p:spPr>
        <p:txBody>
          <a:bodyPr anchor="t">
            <a:spAutoFit/>
          </a:bodyPr>
          <a:lstStyle>
            <a:lvl1pPr marL="0" indent="0" algn="ctr">
              <a:spcBef>
                <a:spcPts val="0"/>
              </a:spcBef>
              <a:buSzTx/>
              <a:buNone/>
              <a:defRPr sz="6000" spc="0"/>
            </a:lvl1pPr>
          </a:lstStyle>
          <a:p>
            <a:r>
              <a:t>Title Break</a:t>
            </a:r>
          </a:p>
        </p:txBody>
      </p:sp>
      <p:sp>
        <p:nvSpPr>
          <p:cNvPr id="820" name="Slide Number"/>
          <p:cNvSpPr>
            <a:spLocks noGrp="1"/>
          </p:cNvSpPr>
          <p:nvPr>
            <p:ph type="sldNum" sz="quarter" idx="2"/>
          </p:nvPr>
        </p:nvSpPr>
        <p:spPr>
          <a:prstGeom prst="rect">
            <a:avLst/>
          </a:prstGeom>
        </p:spPr>
        <p:txBody>
          <a:bodyPr/>
          <a:lstStyle>
            <a:lvl1pPr>
              <a:defRPr>
                <a:solidFill>
                  <a:srgbClr val="7E83E3"/>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Main copy 2">
    <p:spTree>
      <p:nvGrpSpPr>
        <p:cNvPr id="1" name=""/>
        <p:cNvGrpSpPr/>
        <p:nvPr/>
      </p:nvGrpSpPr>
      <p:grpSpPr>
        <a:xfrm>
          <a:off x="0" y="0"/>
          <a:ext cx="0" cy="0"/>
          <a:chOff x="0" y="0"/>
          <a:chExt cx="0" cy="0"/>
        </a:xfrm>
      </p:grpSpPr>
      <p:sp>
        <p:nvSpPr>
          <p:cNvPr id="69"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70"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71" name="A brave man tells the truth. A wise man’s tools are analogies and proverbs. A woman holds her tongue, knowing silence will speak for her."/>
          <p:cNvSpPr txBox="1">
            <a:spLocks noGrp="1"/>
          </p:cNvSpPr>
          <p:nvPr>
            <p:ph type="body" sz="quarter" idx="13"/>
          </p:nvPr>
        </p:nvSpPr>
        <p:spPr>
          <a:xfrm>
            <a:off x="2029972" y="6404038"/>
            <a:ext cx="12179660" cy="2311401"/>
          </a:xfrm>
          <a:prstGeom prst="rect">
            <a:avLst/>
          </a:prstGeom>
        </p:spPr>
        <p:txBody>
          <a:bodyPr anchor="t"/>
          <a:lstStyle>
            <a:lvl1pPr marL="0" indent="0">
              <a:spcBef>
                <a:spcPts val="0"/>
              </a:spcBef>
              <a:buSzTx/>
              <a:buNone/>
              <a:defRPr sz="4800" spc="-144"/>
            </a:lvl1pPr>
          </a:lstStyle>
          <a:p>
            <a:r>
              <a:t>A brave man tells the truth. A wise man’s tools are analogies and proverbs. A woman holds her tongue, knowing silence will speak for her.  </a:t>
            </a:r>
          </a:p>
        </p:txBody>
      </p:sp>
      <p:sp>
        <p:nvSpPr>
          <p:cNvPr id="72" name="A Breaker Slide"/>
          <p:cNvSpPr txBox="1">
            <a:spLocks noGrp="1"/>
          </p:cNvSpPr>
          <p:nvPr>
            <p:ph type="body" sz="quarter" idx="14"/>
          </p:nvPr>
        </p:nvSpPr>
        <p:spPr>
          <a:xfrm>
            <a:off x="2036245" y="5000561"/>
            <a:ext cx="5204461" cy="1028701"/>
          </a:xfrm>
          <a:prstGeom prst="rect">
            <a:avLst/>
          </a:prstGeom>
        </p:spPr>
        <p:txBody>
          <a:bodyPr wrap="none" anchor="t"/>
          <a:lstStyle>
            <a:lvl1pPr marL="0" indent="0">
              <a:spcBef>
                <a:spcPts val="0"/>
              </a:spcBef>
              <a:buSzTx/>
              <a:buNone/>
              <a:defRPr sz="6000" spc="-180">
                <a:latin typeface="BrownPro-Bold"/>
                <a:ea typeface="BrownPro-Bold"/>
                <a:cs typeface="BrownPro-Bold"/>
                <a:sym typeface="BrownPro-Bold"/>
              </a:defRPr>
            </a:lvl1pPr>
          </a:lstStyle>
          <a:p>
            <a:pPr>
              <a:defRPr>
                <a:latin typeface="+mn-lt"/>
                <a:ea typeface="+mn-ea"/>
                <a:cs typeface="+mn-cs"/>
                <a:sym typeface="BrownPro-Light"/>
              </a:defRPr>
            </a:pPr>
            <a:r>
              <a:rPr>
                <a:latin typeface="BrownPro-Bold"/>
                <a:ea typeface="BrownPro-Bold"/>
                <a:cs typeface="BrownPro-Bold"/>
                <a:sym typeface="BrownPro-Bold"/>
              </a:rPr>
              <a:t>A Breaker Slide</a:t>
            </a:r>
          </a:p>
        </p:txBody>
      </p:sp>
      <p:sp>
        <p:nvSpPr>
          <p:cNvPr id="73" name="Rectangle"/>
          <p:cNvSpPr/>
          <p:nvPr/>
        </p:nvSpPr>
        <p:spPr>
          <a:xfrm>
            <a:off x="2125145" y="6156261"/>
            <a:ext cx="1016001" cy="120778"/>
          </a:xfrm>
          <a:prstGeom prst="rect">
            <a:avLst/>
          </a:prstGeom>
          <a:solidFill>
            <a:srgbClr val="F94878"/>
          </a:solidFill>
          <a:ln w="12700">
            <a:miter lim="400000"/>
          </a:ln>
        </p:spPr>
        <p:txBody>
          <a:bodyPr lIns="50800" tIns="50800" rIns="50800" bIns="50800" anchor="ctr"/>
          <a:lstStyle/>
          <a:p>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White SideBar copy">
    <p:bg>
      <p:bgPr>
        <a:solidFill>
          <a:srgbClr val="FFFFFF"/>
        </a:solidFill>
        <a:effectLst/>
      </p:bgPr>
    </p:bg>
    <p:spTree>
      <p:nvGrpSpPr>
        <p:cNvPr id="1" name=""/>
        <p:cNvGrpSpPr/>
        <p:nvPr/>
      </p:nvGrpSpPr>
      <p:grpSpPr>
        <a:xfrm>
          <a:off x="0" y="0"/>
          <a:ext cx="0" cy="0"/>
          <a:chOff x="0" y="0"/>
          <a:chExt cx="0" cy="0"/>
        </a:xfrm>
      </p:grpSpPr>
      <p:sp>
        <p:nvSpPr>
          <p:cNvPr id="827" name="Rectangle"/>
          <p:cNvSpPr/>
          <p:nvPr/>
        </p:nvSpPr>
        <p:spPr>
          <a:xfrm flipH="1">
            <a:off x="0" y="0"/>
            <a:ext cx="8104073" cy="13716001"/>
          </a:xfrm>
          <a:prstGeom prst="rect">
            <a:avLst/>
          </a:prstGeom>
          <a:gradFill flip="none" rotWithShape="1">
            <a:gsLst>
              <a:gs pos="0">
                <a:srgbClr val="F94878"/>
              </a:gs>
              <a:gs pos="0">
                <a:srgbClr val="7D2D5B"/>
              </a:gs>
              <a:gs pos="64229">
                <a:srgbClr val="00113D"/>
              </a:gs>
            </a:gsLst>
            <a:lin ang="2700000" scaled="1"/>
            <a:tileRect/>
          </a:gradFill>
          <a:ln w="12700">
            <a:miter lim="400000"/>
          </a:ln>
        </p:spPr>
        <p:txBody>
          <a:bodyPr lIns="50800" tIns="50800" rIns="50800" bIns="50800" anchor="ctr"/>
          <a:lstStyle/>
          <a:p>
            <a:pPr>
              <a:spcBef>
                <a:spcPts val="0"/>
              </a:spcBef>
              <a:defRPr sz="5000" spc="-150">
                <a:latin typeface="BrownPro-Bold"/>
                <a:ea typeface="BrownPro-Bold"/>
                <a:cs typeface="BrownPro-Bold"/>
                <a:sym typeface="BrownPro-Bold"/>
              </a:defRPr>
            </a:pPr>
            <a:endParaRPr/>
          </a:p>
        </p:txBody>
      </p:sp>
      <p:sp>
        <p:nvSpPr>
          <p:cNvPr id="828"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829" name="Image" descr="Image"/>
          <p:cNvPicPr>
            <a:picLocks noChangeAspect="1"/>
          </p:cNvPicPr>
          <p:nvPr/>
        </p:nvPicPr>
        <p:blipFill>
          <a:blip r:embed="rId2"/>
          <a:stretch>
            <a:fillRect/>
          </a:stretch>
        </p:blipFill>
        <p:spPr>
          <a:xfrm>
            <a:off x="1079599" y="759339"/>
            <a:ext cx="2412153" cy="304801"/>
          </a:xfrm>
          <a:prstGeom prst="rect">
            <a:avLst/>
          </a:prstGeom>
          <a:ln w="12700">
            <a:miter lim="400000"/>
          </a:ln>
        </p:spPr>
      </p:pic>
      <p:sp>
        <p:nvSpPr>
          <p:cNvPr id="830" name="A Headline Here"/>
          <p:cNvSpPr txBox="1">
            <a:spLocks noGrp="1"/>
          </p:cNvSpPr>
          <p:nvPr>
            <p:ph type="body" sz="quarter" idx="13"/>
          </p:nvPr>
        </p:nvSpPr>
        <p:spPr>
          <a:xfrm>
            <a:off x="1016099" y="1905000"/>
            <a:ext cx="7087974" cy="876300"/>
          </a:xfrm>
          <a:prstGeom prst="rect">
            <a:avLst/>
          </a:prstGeom>
        </p:spPr>
        <p:txBody>
          <a:bodyPr anchor="t"/>
          <a:lstStyle>
            <a:lvl1pPr marL="0" indent="0">
              <a:spcBef>
                <a:spcPts val="0"/>
              </a:spcBef>
              <a:buSzTx/>
              <a:buNone/>
              <a:defRPr sz="5000" spc="-150">
                <a:solidFill>
                  <a:srgbClr val="E9E9E9"/>
                </a:solidFill>
                <a:latin typeface="BrownPro-Bold"/>
                <a:ea typeface="BrownPro-Bold"/>
                <a:cs typeface="BrownPro-Bold"/>
                <a:sym typeface="BrownPro-Bold"/>
              </a:defRPr>
            </a:lvl1pPr>
          </a:lstStyle>
          <a:p>
            <a:r>
              <a:t>A Headline Here</a:t>
            </a:r>
          </a:p>
        </p:txBody>
      </p:sp>
      <p:sp>
        <p:nvSpPr>
          <p:cNvPr id="831" name="subhead"/>
          <p:cNvSpPr txBox="1">
            <a:spLocks noGrp="1"/>
          </p:cNvSpPr>
          <p:nvPr>
            <p:ph type="body" sz="quarter" idx="14"/>
          </p:nvPr>
        </p:nvSpPr>
        <p:spPr>
          <a:xfrm>
            <a:off x="1016099" y="2717800"/>
            <a:ext cx="7087974" cy="482600"/>
          </a:xfrm>
          <a:prstGeom prst="rect">
            <a:avLst/>
          </a:prstGeom>
        </p:spPr>
        <p:txBody>
          <a:bodyPr anchor="t"/>
          <a:lstStyle>
            <a:lvl1pPr marL="0" indent="0">
              <a:spcBef>
                <a:spcPts val="0"/>
              </a:spcBef>
              <a:buSzTx/>
              <a:buNone/>
              <a:defRPr sz="2500" cap="all" spc="-75">
                <a:solidFill>
                  <a:srgbClr val="E94575"/>
                </a:solidFill>
                <a:latin typeface="BrownPro-Bold"/>
                <a:ea typeface="BrownPro-Bold"/>
                <a:cs typeface="BrownPro-Bold"/>
                <a:sym typeface="BrownPro-Bold"/>
              </a:defRPr>
            </a:lvl1pPr>
          </a:lstStyle>
          <a:p>
            <a:r>
              <a:t>subhead</a:t>
            </a:r>
          </a:p>
        </p:txBody>
      </p:sp>
      <p:sp>
        <p:nvSpPr>
          <p:cNvPr id="832" name="A brave man tells the truth. A wise man’s tools are analogies and proverbs. A woman holds her tongue, knowing silence will speak for her.…"/>
          <p:cNvSpPr txBox="1">
            <a:spLocks noGrp="1"/>
          </p:cNvSpPr>
          <p:nvPr>
            <p:ph type="body" sz="quarter" idx="15"/>
          </p:nvPr>
        </p:nvSpPr>
        <p:spPr>
          <a:xfrm>
            <a:off x="1016099" y="3900078"/>
            <a:ext cx="6096001" cy="6807201"/>
          </a:xfrm>
          <a:prstGeom prst="rect">
            <a:avLst/>
          </a:prstGeom>
        </p:spPr>
        <p:txBody>
          <a:bodyPr anchor="t"/>
          <a:lstStyle/>
          <a:p>
            <a:pPr marL="0" indent="0">
              <a:spcBef>
                <a:spcPts val="0"/>
              </a:spcBef>
              <a:buSzTx/>
              <a:buNone/>
              <a:defRPr sz="3600" spc="-107">
                <a:latin typeface="BrownPro-Bold"/>
                <a:ea typeface="BrownPro-Bold"/>
                <a:cs typeface="BrownPro-Bold"/>
                <a:sym typeface="BrownPro-Bold"/>
              </a:defRPr>
            </a:pPr>
            <a:r>
              <a:t>A brave man tells the truth. A wise man’s tools are analogies and proverbs. A woman holds her tongue, knowing silence will speak for her.  </a:t>
            </a:r>
          </a:p>
          <a:p>
            <a:pPr marL="0" indent="0">
              <a:spcBef>
                <a:spcPts val="0"/>
              </a:spcBef>
              <a:buSzTx/>
              <a:buNone/>
              <a:defRPr sz="3600" spc="-107">
                <a:latin typeface="BrownPro-Bold"/>
                <a:ea typeface="BrownPro-Bold"/>
                <a:cs typeface="BrownPro-Bold"/>
                <a:sym typeface="BrownPro-Bold"/>
              </a:defRPr>
            </a:pPr>
            <a:r>
              <a:t>A brave man tells the truth. A wise man’s tools are analogies and proverbs. A woman holds her tongue, knowing silence will speak for her.  </a:t>
            </a: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Blank copy">
    <p:bg>
      <p:bgPr>
        <a:solidFill>
          <a:srgbClr val="FFFFFF"/>
        </a:solidFill>
        <a:effectLst/>
      </p:bgPr>
    </p:bg>
    <p:spTree>
      <p:nvGrpSpPr>
        <p:cNvPr id="1" name=""/>
        <p:cNvGrpSpPr/>
        <p:nvPr/>
      </p:nvGrpSpPr>
      <p:grpSpPr>
        <a:xfrm>
          <a:off x="0" y="0"/>
          <a:ext cx="0" cy="0"/>
          <a:chOff x="0" y="0"/>
          <a:chExt cx="0" cy="0"/>
        </a:xfrm>
      </p:grpSpPr>
      <p:sp>
        <p:nvSpPr>
          <p:cNvPr id="839"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840" name="Image" descr="Image"/>
          <p:cNvPicPr>
            <a:picLocks noChangeAspect="1"/>
          </p:cNvPicPr>
          <p:nvPr/>
        </p:nvPicPr>
        <p:blipFill>
          <a:blip r:embed="rId2"/>
          <a:stretch>
            <a:fillRect/>
          </a:stretch>
        </p:blipFill>
        <p:spPr>
          <a:xfrm>
            <a:off x="1079599" y="759339"/>
            <a:ext cx="2412153" cy="304801"/>
          </a:xfrm>
          <a:prstGeom prst="rect">
            <a:avLst/>
          </a:prstGeom>
          <a:ln w="12700">
            <a:miter lim="400000"/>
          </a:ln>
        </p:spPr>
      </p:pic>
      <p:sp>
        <p:nvSpPr>
          <p:cNvPr id="841" name="A Headline Here"/>
          <p:cNvSpPr txBox="1">
            <a:spLocks noGrp="1"/>
          </p:cNvSpPr>
          <p:nvPr>
            <p:ph type="body" sz="quarter" idx="13"/>
          </p:nvPr>
        </p:nvSpPr>
        <p:spPr>
          <a:xfrm>
            <a:off x="2029972" y="1905000"/>
            <a:ext cx="12192001" cy="876300"/>
          </a:xfrm>
          <a:prstGeom prst="rect">
            <a:avLst/>
          </a:prstGeom>
        </p:spPr>
        <p:txBody>
          <a:bodyPr anchor="t"/>
          <a:lstStyle>
            <a:lvl1pPr marL="0" indent="0">
              <a:spcBef>
                <a:spcPts val="0"/>
              </a:spcBef>
              <a:buSzTx/>
              <a:buNone/>
              <a:defRPr sz="5000" spc="-150">
                <a:solidFill>
                  <a:srgbClr val="00113D"/>
                </a:solidFill>
                <a:latin typeface="BrownPro-Bold"/>
                <a:ea typeface="BrownPro-Bold"/>
                <a:cs typeface="BrownPro-Bold"/>
                <a:sym typeface="BrownPro-Bold"/>
              </a:defRPr>
            </a:lvl1pPr>
          </a:lstStyle>
          <a:p>
            <a:r>
              <a:t>A Headline Here</a:t>
            </a:r>
          </a:p>
        </p:txBody>
      </p:sp>
      <p:sp>
        <p:nvSpPr>
          <p:cNvPr id="842" name="subhead"/>
          <p:cNvSpPr txBox="1">
            <a:spLocks noGrp="1"/>
          </p:cNvSpPr>
          <p:nvPr>
            <p:ph type="body" sz="quarter" idx="14"/>
          </p:nvPr>
        </p:nvSpPr>
        <p:spPr>
          <a:xfrm>
            <a:off x="2029972" y="2717800"/>
            <a:ext cx="12192001" cy="482600"/>
          </a:xfrm>
          <a:prstGeom prst="rect">
            <a:avLst/>
          </a:prstGeom>
        </p:spPr>
        <p:txBody>
          <a:bodyPr anchor="t"/>
          <a:lstStyle>
            <a:lvl1pPr marL="0" indent="0">
              <a:spcBef>
                <a:spcPts val="0"/>
              </a:spcBef>
              <a:buSzTx/>
              <a:buNone/>
              <a:defRPr sz="2500" cap="all" spc="-75">
                <a:solidFill>
                  <a:srgbClr val="E94575"/>
                </a:solidFill>
                <a:latin typeface="BrownPro-Bold"/>
                <a:ea typeface="BrownPro-Bold"/>
                <a:cs typeface="BrownPro-Bold"/>
                <a:sym typeface="BrownPro-Bold"/>
              </a:defRPr>
            </a:lvl1pPr>
          </a:lstStyle>
          <a:p>
            <a:r>
              <a:t>subhead</a:t>
            </a: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White SideBar copy">
    <p:bg>
      <p:bgPr>
        <a:solidFill>
          <a:srgbClr val="FFFFFF"/>
        </a:solidFill>
        <a:effectLst/>
      </p:bgPr>
    </p:bg>
    <p:spTree>
      <p:nvGrpSpPr>
        <p:cNvPr id="1" name=""/>
        <p:cNvGrpSpPr/>
        <p:nvPr/>
      </p:nvGrpSpPr>
      <p:grpSpPr>
        <a:xfrm>
          <a:off x="0" y="0"/>
          <a:ext cx="0" cy="0"/>
          <a:chOff x="0" y="0"/>
          <a:chExt cx="0" cy="0"/>
        </a:xfrm>
      </p:grpSpPr>
      <p:sp>
        <p:nvSpPr>
          <p:cNvPr id="849" name="Rectangle"/>
          <p:cNvSpPr/>
          <p:nvPr/>
        </p:nvSpPr>
        <p:spPr>
          <a:xfrm flipH="1">
            <a:off x="-1" y="0"/>
            <a:ext cx="8104074" cy="13716002"/>
          </a:xfrm>
          <a:prstGeom prst="rect">
            <a:avLst/>
          </a:prstGeom>
          <a:gradFill flip="none" rotWithShape="1">
            <a:gsLst>
              <a:gs pos="0">
                <a:srgbClr val="F94878"/>
              </a:gs>
              <a:gs pos="64229">
                <a:srgbClr val="00113D"/>
              </a:gs>
            </a:gsLst>
            <a:lin ang="2700000" scaled="1"/>
            <a:tileRect/>
          </a:gradFill>
          <a:ln w="12700">
            <a:miter lim="400000"/>
          </a:ln>
        </p:spPr>
        <p:txBody>
          <a:bodyPr lIns="50800" tIns="50800" rIns="50800" bIns="50800" anchor="ctr"/>
          <a:lstStyle/>
          <a:p>
            <a:pPr>
              <a:defRPr spc="-119"/>
            </a:pPr>
            <a:endParaRPr/>
          </a:p>
        </p:txBody>
      </p:sp>
      <p:pic>
        <p:nvPicPr>
          <p:cNvPr id="850" name="image31.png" descr="image31.png"/>
          <p:cNvPicPr>
            <a:picLocks noChangeAspect="1"/>
          </p:cNvPicPr>
          <p:nvPr/>
        </p:nvPicPr>
        <p:blipFill>
          <a:blip r:embed="rId2"/>
          <a:stretch>
            <a:fillRect/>
          </a:stretch>
        </p:blipFill>
        <p:spPr>
          <a:xfrm>
            <a:off x="1079599" y="759339"/>
            <a:ext cx="2412153" cy="304802"/>
          </a:xfrm>
          <a:prstGeom prst="rect">
            <a:avLst/>
          </a:prstGeom>
          <a:ln w="12700">
            <a:miter lim="400000"/>
          </a:ln>
        </p:spPr>
      </p:pic>
      <p:sp>
        <p:nvSpPr>
          <p:cNvPr id="851" name="Body Level One…"/>
          <p:cNvSpPr txBox="1">
            <a:spLocks noGrp="1"/>
          </p:cNvSpPr>
          <p:nvPr>
            <p:ph type="body" sz="quarter" idx="1"/>
          </p:nvPr>
        </p:nvSpPr>
        <p:spPr>
          <a:xfrm>
            <a:off x="1016099" y="1905000"/>
            <a:ext cx="7087975" cy="876300"/>
          </a:xfrm>
          <a:prstGeom prst="rect">
            <a:avLst/>
          </a:prstGeom>
        </p:spPr>
        <p:txBody>
          <a:bodyPr anchor="t"/>
          <a:lstStyle>
            <a:lvl1pPr marL="0" indent="0">
              <a:spcBef>
                <a:spcPts val="0"/>
              </a:spcBef>
              <a:buSzTx/>
              <a:buNone/>
              <a:defRPr sz="5000" spc="-150">
                <a:solidFill>
                  <a:srgbClr val="E9E9E9"/>
                </a:solidFill>
                <a:latin typeface="BrownPro-Bold"/>
                <a:ea typeface="BrownPro-Bold"/>
                <a:cs typeface="BrownPro-Bold"/>
                <a:sym typeface="BrownPro-Bold"/>
              </a:defRPr>
            </a:lvl1pPr>
            <a:lvl2pPr marL="1245576" indent="-610576">
              <a:spcBef>
                <a:spcPts val="0"/>
              </a:spcBef>
              <a:defRPr sz="5000" spc="-150">
                <a:solidFill>
                  <a:srgbClr val="E9E9E9"/>
                </a:solidFill>
                <a:latin typeface="BrownPro-Bold"/>
                <a:ea typeface="BrownPro-Bold"/>
                <a:cs typeface="BrownPro-Bold"/>
                <a:sym typeface="BrownPro-Bold"/>
              </a:defRPr>
            </a:lvl2pPr>
            <a:lvl3pPr marL="1880576" indent="-610576">
              <a:spcBef>
                <a:spcPts val="0"/>
              </a:spcBef>
              <a:defRPr sz="5000" spc="-150">
                <a:solidFill>
                  <a:srgbClr val="E9E9E9"/>
                </a:solidFill>
                <a:latin typeface="BrownPro-Bold"/>
                <a:ea typeface="BrownPro-Bold"/>
                <a:cs typeface="BrownPro-Bold"/>
                <a:sym typeface="BrownPro-Bold"/>
              </a:defRPr>
            </a:lvl3pPr>
            <a:lvl4pPr marL="2515576" indent="-610576">
              <a:spcBef>
                <a:spcPts val="0"/>
              </a:spcBef>
              <a:defRPr sz="5000" spc="-150">
                <a:solidFill>
                  <a:srgbClr val="E9E9E9"/>
                </a:solidFill>
                <a:latin typeface="BrownPro-Bold"/>
                <a:ea typeface="BrownPro-Bold"/>
                <a:cs typeface="BrownPro-Bold"/>
                <a:sym typeface="BrownPro-Bold"/>
              </a:defRPr>
            </a:lvl4pPr>
            <a:lvl5pPr marL="3150576" indent="-610576">
              <a:spcBef>
                <a:spcPts val="0"/>
              </a:spcBef>
              <a:defRPr sz="5000" spc="-150">
                <a:solidFill>
                  <a:srgbClr val="E9E9E9"/>
                </a:solidFill>
                <a:latin typeface="BrownPro-Bold"/>
                <a:ea typeface="BrownPro-Bold"/>
                <a:cs typeface="BrownPro-Bold"/>
                <a:sym typeface="BrownPro-Bold"/>
              </a:defRPr>
            </a:lvl5pPr>
          </a:lstStyle>
          <a:p>
            <a:r>
              <a:t>Body Level One</a:t>
            </a:r>
          </a:p>
          <a:p>
            <a:pPr lvl="1"/>
            <a:r>
              <a:t>Body Level Two</a:t>
            </a:r>
          </a:p>
          <a:p>
            <a:pPr lvl="2"/>
            <a:r>
              <a:t>Body Level Three</a:t>
            </a:r>
          </a:p>
          <a:p>
            <a:pPr lvl="3"/>
            <a:r>
              <a:t>Body Level Four</a:t>
            </a:r>
          </a:p>
          <a:p>
            <a:pPr lvl="4"/>
            <a:r>
              <a:t>Body Level Five</a:t>
            </a:r>
          </a:p>
        </p:txBody>
      </p:sp>
      <p:sp>
        <p:nvSpPr>
          <p:cNvPr id="852" name="Rectangle"/>
          <p:cNvSpPr>
            <a:spLocks noGrp="1"/>
          </p:cNvSpPr>
          <p:nvPr>
            <p:ph type="body" sz="quarter" idx="13"/>
          </p:nvPr>
        </p:nvSpPr>
        <p:spPr>
          <a:xfrm>
            <a:off x="1016098" y="2717800"/>
            <a:ext cx="7087976" cy="482600"/>
          </a:xfrm>
          <a:prstGeom prst="rect">
            <a:avLst/>
          </a:prstGeom>
        </p:spPr>
        <p:txBody>
          <a:bodyPr anchor="t"/>
          <a:lstStyle/>
          <a:p>
            <a:pPr marL="0" indent="0">
              <a:spcBef>
                <a:spcPts val="0"/>
              </a:spcBef>
              <a:buSzTx/>
              <a:buNone/>
              <a:defRPr sz="2500" cap="all" spc="-100">
                <a:solidFill>
                  <a:srgbClr val="E94575"/>
                </a:solidFill>
                <a:latin typeface="BrownPro-Bold"/>
                <a:ea typeface="BrownPro-Bold"/>
                <a:cs typeface="BrownPro-Bold"/>
                <a:sym typeface="BrownPro-Bold"/>
              </a:defRPr>
            </a:pPr>
            <a:endParaRPr/>
          </a:p>
        </p:txBody>
      </p:sp>
      <p:sp>
        <p:nvSpPr>
          <p:cNvPr id="853" name="Rectangle"/>
          <p:cNvSpPr>
            <a:spLocks noGrp="1"/>
          </p:cNvSpPr>
          <p:nvPr>
            <p:ph type="body" sz="quarter" idx="14"/>
          </p:nvPr>
        </p:nvSpPr>
        <p:spPr>
          <a:xfrm>
            <a:off x="1016098" y="3900077"/>
            <a:ext cx="6096003" cy="6197602"/>
          </a:xfrm>
          <a:prstGeom prst="rect">
            <a:avLst/>
          </a:prstGeom>
        </p:spPr>
        <p:txBody>
          <a:bodyPr anchor="t"/>
          <a:lstStyle/>
          <a:p>
            <a:pPr marL="0" indent="0">
              <a:buSzTx/>
              <a:buNone/>
              <a:defRPr sz="3600" spc="-200"/>
            </a:pPr>
            <a:endParaRPr/>
          </a:p>
        </p:txBody>
      </p:sp>
      <p:sp>
        <p:nvSpPr>
          <p:cNvPr id="8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Main">
    <p:bg>
      <p:bgPr>
        <a:gradFill flip="none" rotWithShape="1">
          <a:gsLst>
            <a:gs pos="0">
              <a:srgbClr val="F94878"/>
            </a:gs>
            <a:gs pos="0">
              <a:srgbClr val="7D2D5B"/>
            </a:gs>
            <a:gs pos="56821">
              <a:srgbClr val="00113D"/>
            </a:gs>
          </a:gsLst>
          <a:lin ang="14400000" scaled="0"/>
        </a:gradFill>
        <a:effectLst/>
      </p:bgPr>
    </p:bg>
    <p:spTree>
      <p:nvGrpSpPr>
        <p:cNvPr id="1" name=""/>
        <p:cNvGrpSpPr/>
        <p:nvPr/>
      </p:nvGrpSpPr>
      <p:grpSpPr>
        <a:xfrm>
          <a:off x="0" y="0"/>
          <a:ext cx="0" cy="0"/>
          <a:chOff x="0" y="0"/>
          <a:chExt cx="0" cy="0"/>
        </a:xfrm>
      </p:grpSpPr>
      <p:sp>
        <p:nvSpPr>
          <p:cNvPr id="861"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862"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863" name="A Headline Here"/>
          <p:cNvSpPr txBox="1">
            <a:spLocks noGrp="1"/>
          </p:cNvSpPr>
          <p:nvPr>
            <p:ph type="body" sz="quarter" idx="13"/>
          </p:nvPr>
        </p:nvSpPr>
        <p:spPr>
          <a:xfrm>
            <a:off x="2029972" y="1905000"/>
            <a:ext cx="12179661" cy="876300"/>
          </a:xfrm>
          <a:prstGeom prst="rect">
            <a:avLst/>
          </a:prstGeom>
        </p:spPr>
        <p:txBody>
          <a:bodyPr anchor="t"/>
          <a:lstStyle>
            <a:lvl1pPr marL="0" indent="0">
              <a:spcBef>
                <a:spcPts val="0"/>
              </a:spcBef>
              <a:buSzTx/>
              <a:buNone/>
              <a:defRPr sz="5000" spc="-150">
                <a:latin typeface="BrownPro-Bold"/>
                <a:ea typeface="BrownPro-Bold"/>
                <a:cs typeface="BrownPro-Bold"/>
                <a:sym typeface="BrownPro-Bold"/>
              </a:defRPr>
            </a:lvl1pPr>
          </a:lstStyle>
          <a:p>
            <a:r>
              <a:t>A Headline Here</a:t>
            </a:r>
          </a:p>
        </p:txBody>
      </p:sp>
      <p:sp>
        <p:nvSpPr>
          <p:cNvPr id="864" name="[If you need to, move this part down]…"/>
          <p:cNvSpPr txBox="1">
            <a:spLocks noGrp="1"/>
          </p:cNvSpPr>
          <p:nvPr>
            <p:ph type="body" sz="quarter" idx="14"/>
          </p:nvPr>
        </p:nvSpPr>
        <p:spPr>
          <a:xfrm>
            <a:off x="2029972" y="2794000"/>
            <a:ext cx="8109147" cy="2895600"/>
          </a:xfrm>
          <a:prstGeom prst="rect">
            <a:avLst/>
          </a:prstGeom>
        </p:spPr>
        <p:txBody>
          <a:bodyPr anchor="t"/>
          <a:lstStyle/>
          <a:p>
            <a:pPr marL="0" indent="0">
              <a:spcBef>
                <a:spcPts val="0"/>
              </a:spcBef>
              <a:buSzTx/>
              <a:buNone/>
              <a:defRPr sz="3600" spc="-107">
                <a:latin typeface="BrownPro-Bold"/>
                <a:ea typeface="BrownPro-Bold"/>
                <a:cs typeface="BrownPro-Bold"/>
                <a:sym typeface="BrownPro-Bold"/>
              </a:defRPr>
            </a:pPr>
            <a:r>
              <a:t>[If you need to, move this part down]</a:t>
            </a:r>
          </a:p>
          <a:p>
            <a:pPr marL="0" indent="0">
              <a:spcBef>
                <a:spcPts val="0"/>
              </a:spcBef>
              <a:buSzTx/>
              <a:buNone/>
              <a:defRPr sz="3600" spc="-107">
                <a:latin typeface="BrownPro-Bold"/>
                <a:ea typeface="BrownPro-Bold"/>
                <a:cs typeface="BrownPro-Bold"/>
                <a:sym typeface="BrownPro-Bold"/>
              </a:defRPr>
            </a:pPr>
            <a:r>
              <a:t>A brave man tells the truth. A wise man’s tools are analogies and proverbs. A woman holds her tongue, knowing silence will speak for her.  </a:t>
            </a: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3 Column Large">
    <p:bg>
      <p:bgPr>
        <a:gradFill flip="none" rotWithShape="1">
          <a:gsLst>
            <a:gs pos="0">
              <a:srgbClr val="F94878"/>
            </a:gs>
            <a:gs pos="0">
              <a:srgbClr val="7D2D5B"/>
            </a:gs>
            <a:gs pos="56821">
              <a:srgbClr val="00113D"/>
            </a:gs>
          </a:gsLst>
          <a:lin ang="14400000" scaled="0"/>
        </a:gradFill>
        <a:effectLst/>
      </p:bgPr>
    </p:bg>
    <p:spTree>
      <p:nvGrpSpPr>
        <p:cNvPr id="1" name=""/>
        <p:cNvGrpSpPr/>
        <p:nvPr/>
      </p:nvGrpSpPr>
      <p:grpSpPr>
        <a:xfrm>
          <a:off x="0" y="0"/>
          <a:ext cx="0" cy="0"/>
          <a:chOff x="0" y="0"/>
          <a:chExt cx="0" cy="0"/>
        </a:xfrm>
      </p:grpSpPr>
      <p:sp>
        <p:nvSpPr>
          <p:cNvPr id="871" name="Slide Number"/>
          <p:cNvSpPr>
            <a:spLocks noGrp="1"/>
          </p:cNvSpPr>
          <p:nvPr>
            <p:ph type="sldNum" sz="quarter" idx="2"/>
          </p:nvPr>
        </p:nvSpPr>
        <p:spPr>
          <a:prstGeom prst="rect">
            <a:avLst/>
          </a:prstGeom>
        </p:spPr>
        <p:txBody>
          <a:bodyPr/>
          <a:lstStyle/>
          <a:p>
            <a:fld id="{86CB4B4D-7CA3-9044-876B-883B54F8677D}" type="slidenum">
              <a:t>‹#›</a:t>
            </a:fld>
            <a:endParaRPr/>
          </a:p>
        </p:txBody>
      </p:sp>
      <p:sp>
        <p:nvSpPr>
          <p:cNvPr id="872" name="Item 1…"/>
          <p:cNvSpPr>
            <a:spLocks noGrp="1"/>
          </p:cNvSpPr>
          <p:nvPr>
            <p:ph type="body" sz="quarter" idx="13"/>
          </p:nvPr>
        </p:nvSpPr>
        <p:spPr>
          <a:xfrm>
            <a:off x="2036245" y="3175000"/>
            <a:ext cx="6101819" cy="8638947"/>
          </a:xfrm>
          <a:prstGeom prst="rect">
            <a:avLst/>
          </a:prstGeom>
          <a:solidFill>
            <a:srgbClr val="FFFFFF"/>
          </a:solidFill>
          <a:effectLst>
            <a:outerShdw blurRad="127000" dist="191755" dir="7200000" rotWithShape="0">
              <a:srgbClr val="000000">
                <a:alpha val="20000"/>
              </a:srgbClr>
            </a:outerShdw>
          </a:effectLst>
        </p:spPr>
        <p:txBody>
          <a:bodyPr>
            <a:noAutofit/>
          </a:bodyPr>
          <a:lstStyle/>
          <a:p>
            <a:pPr marL="0" indent="0" algn="ctr">
              <a:lnSpc>
                <a:spcPct val="120000"/>
              </a:lnSpc>
              <a:spcBef>
                <a:spcPts val="1000"/>
              </a:spcBef>
              <a:buSzTx/>
              <a:buNone/>
              <a:defRPr sz="5000" spc="-150">
                <a:solidFill>
                  <a:srgbClr val="2B3134"/>
                </a:solidFill>
                <a:latin typeface="BrownPro-Bold"/>
                <a:ea typeface="BrownPro-Bold"/>
                <a:cs typeface="BrownPro-Bold"/>
                <a:sym typeface="BrownPro-Bold"/>
              </a:defRPr>
            </a:pPr>
            <a:r>
              <a:t>Item 1</a:t>
            </a:r>
          </a:p>
          <a:p>
            <a:pPr marL="0" indent="0" algn="ctr">
              <a:lnSpc>
                <a:spcPct val="120000"/>
              </a:lnSpc>
              <a:spcBef>
                <a:spcPts val="1000"/>
              </a:spcBef>
              <a:buSzTx/>
              <a:buNone/>
              <a:defRPr sz="5000" spc="-150">
                <a:solidFill>
                  <a:srgbClr val="2B3134"/>
                </a:solidFill>
                <a:latin typeface="BrownPro-Bold"/>
                <a:ea typeface="BrownPro-Bold"/>
                <a:cs typeface="BrownPro-Bold"/>
                <a:sym typeface="BrownPro-Bold"/>
              </a:defRPr>
            </a:pPr>
            <a:r>
              <a:t>Item 2</a:t>
            </a:r>
          </a:p>
          <a:p>
            <a:pPr marL="0" indent="0" algn="ctr">
              <a:lnSpc>
                <a:spcPct val="120000"/>
              </a:lnSpc>
              <a:spcBef>
                <a:spcPts val="1000"/>
              </a:spcBef>
              <a:buSzTx/>
              <a:buNone/>
              <a:defRPr sz="5000" spc="-150">
                <a:solidFill>
                  <a:srgbClr val="2B3134"/>
                </a:solidFill>
                <a:latin typeface="BrownPro-Bold"/>
                <a:ea typeface="BrownPro-Bold"/>
                <a:cs typeface="BrownPro-Bold"/>
                <a:sym typeface="BrownPro-Bold"/>
              </a:defRPr>
            </a:pPr>
            <a:r>
              <a:t>Item 3</a:t>
            </a:r>
          </a:p>
          <a:p>
            <a:pPr marL="0" indent="0" algn="ctr">
              <a:lnSpc>
                <a:spcPct val="120000"/>
              </a:lnSpc>
              <a:spcBef>
                <a:spcPts val="1000"/>
              </a:spcBef>
              <a:buSzTx/>
              <a:buNone/>
              <a:defRPr sz="5000" spc="-150">
                <a:solidFill>
                  <a:srgbClr val="2B3134"/>
                </a:solidFill>
                <a:latin typeface="BrownPro-Bold"/>
                <a:ea typeface="BrownPro-Bold"/>
                <a:cs typeface="BrownPro-Bold"/>
                <a:sym typeface="BrownPro-Bold"/>
              </a:defRPr>
            </a:pPr>
            <a:r>
              <a:t>Item 4</a:t>
            </a:r>
          </a:p>
          <a:p>
            <a:pPr marL="0" indent="0" algn="ctr">
              <a:lnSpc>
                <a:spcPct val="120000"/>
              </a:lnSpc>
              <a:spcBef>
                <a:spcPts val="1000"/>
              </a:spcBef>
              <a:buSzTx/>
              <a:buNone/>
              <a:defRPr sz="5000" spc="-150">
                <a:solidFill>
                  <a:srgbClr val="2B3134"/>
                </a:solidFill>
                <a:latin typeface="BrownPro-Bold"/>
                <a:ea typeface="BrownPro-Bold"/>
                <a:cs typeface="BrownPro-Bold"/>
                <a:sym typeface="BrownPro-Bold"/>
              </a:defRPr>
            </a:pPr>
            <a:r>
              <a:t>(Or put an image here)</a:t>
            </a:r>
          </a:p>
        </p:txBody>
      </p:sp>
      <p:sp>
        <p:nvSpPr>
          <p:cNvPr id="873" name="ITEM"/>
          <p:cNvSpPr>
            <a:spLocks noGrp="1"/>
          </p:cNvSpPr>
          <p:nvPr>
            <p:ph type="body" sz="quarter" idx="14"/>
          </p:nvPr>
        </p:nvSpPr>
        <p:spPr>
          <a:xfrm>
            <a:off x="2036245" y="1905000"/>
            <a:ext cx="6101819" cy="1270000"/>
          </a:xfrm>
          <a:prstGeom prst="rect">
            <a:avLst/>
          </a:prstGeom>
          <a:solidFill>
            <a:srgbClr val="F94877"/>
          </a:solidFill>
        </p:spPr>
        <p:txBody>
          <a:bodyPr>
            <a:noAutofit/>
          </a:bodyPr>
          <a:lstStyle>
            <a:lvl1pPr marL="0" indent="0" algn="ctr">
              <a:lnSpc>
                <a:spcPct val="120000"/>
              </a:lnSpc>
              <a:buSzTx/>
              <a:buNone/>
              <a:defRPr sz="3000" cap="all" spc="-90">
                <a:latin typeface="BrownPro-Bold"/>
                <a:ea typeface="BrownPro-Bold"/>
                <a:cs typeface="BrownPro-Bold"/>
                <a:sym typeface="BrownPro-Bold"/>
              </a:defRPr>
            </a:lvl1pPr>
          </a:lstStyle>
          <a:p>
            <a:r>
              <a:t>ITEM</a:t>
            </a:r>
          </a:p>
        </p:txBody>
      </p:sp>
      <p:sp>
        <p:nvSpPr>
          <p:cNvPr id="874" name="Item 1…"/>
          <p:cNvSpPr>
            <a:spLocks noGrp="1"/>
          </p:cNvSpPr>
          <p:nvPr>
            <p:ph type="body" sz="quarter" idx="15"/>
          </p:nvPr>
        </p:nvSpPr>
        <p:spPr>
          <a:xfrm>
            <a:off x="9159123" y="3175000"/>
            <a:ext cx="6101819" cy="8638947"/>
          </a:xfrm>
          <a:prstGeom prst="rect">
            <a:avLst/>
          </a:prstGeom>
          <a:solidFill>
            <a:srgbClr val="FFFFFF"/>
          </a:solidFill>
          <a:effectLst>
            <a:outerShdw blurRad="127000" dist="191755" dir="7200000" rotWithShape="0">
              <a:srgbClr val="000000">
                <a:alpha val="20000"/>
              </a:srgbClr>
            </a:outerShdw>
          </a:effectLst>
        </p:spPr>
        <p:txBody>
          <a:bodyPr>
            <a:noAutofit/>
          </a:bodyPr>
          <a:lstStyle/>
          <a:p>
            <a:pPr marL="0" indent="0" algn="ctr">
              <a:lnSpc>
                <a:spcPct val="120000"/>
              </a:lnSpc>
              <a:spcBef>
                <a:spcPts val="1000"/>
              </a:spcBef>
              <a:buSzTx/>
              <a:buNone/>
              <a:defRPr sz="5000" spc="-150">
                <a:solidFill>
                  <a:srgbClr val="2B3134"/>
                </a:solidFill>
                <a:latin typeface="BrownPro-Bold"/>
                <a:ea typeface="BrownPro-Bold"/>
                <a:cs typeface="BrownPro-Bold"/>
                <a:sym typeface="BrownPro-Bold"/>
              </a:defRPr>
            </a:pPr>
            <a:r>
              <a:t>Item 1</a:t>
            </a:r>
          </a:p>
          <a:p>
            <a:pPr marL="0" indent="0" algn="ctr">
              <a:lnSpc>
                <a:spcPct val="120000"/>
              </a:lnSpc>
              <a:spcBef>
                <a:spcPts val="1000"/>
              </a:spcBef>
              <a:buSzTx/>
              <a:buNone/>
              <a:defRPr sz="5000" spc="-150">
                <a:solidFill>
                  <a:srgbClr val="2B3134"/>
                </a:solidFill>
                <a:latin typeface="BrownPro-Bold"/>
                <a:ea typeface="BrownPro-Bold"/>
                <a:cs typeface="BrownPro-Bold"/>
                <a:sym typeface="BrownPro-Bold"/>
              </a:defRPr>
            </a:pPr>
            <a:r>
              <a:t>Item 2</a:t>
            </a:r>
          </a:p>
          <a:p>
            <a:pPr marL="0" indent="0" algn="ctr">
              <a:lnSpc>
                <a:spcPct val="120000"/>
              </a:lnSpc>
              <a:spcBef>
                <a:spcPts val="1000"/>
              </a:spcBef>
              <a:buSzTx/>
              <a:buNone/>
              <a:defRPr sz="5000" spc="-150">
                <a:solidFill>
                  <a:srgbClr val="2B3134"/>
                </a:solidFill>
                <a:latin typeface="BrownPro-Bold"/>
                <a:ea typeface="BrownPro-Bold"/>
                <a:cs typeface="BrownPro-Bold"/>
                <a:sym typeface="BrownPro-Bold"/>
              </a:defRPr>
            </a:pPr>
            <a:r>
              <a:t>Item 3</a:t>
            </a:r>
          </a:p>
          <a:p>
            <a:pPr marL="0" indent="0" algn="ctr">
              <a:lnSpc>
                <a:spcPct val="120000"/>
              </a:lnSpc>
              <a:spcBef>
                <a:spcPts val="1000"/>
              </a:spcBef>
              <a:buSzTx/>
              <a:buNone/>
              <a:defRPr sz="5000" spc="-150">
                <a:solidFill>
                  <a:srgbClr val="2B3134"/>
                </a:solidFill>
                <a:latin typeface="BrownPro-Bold"/>
                <a:ea typeface="BrownPro-Bold"/>
                <a:cs typeface="BrownPro-Bold"/>
                <a:sym typeface="BrownPro-Bold"/>
              </a:defRPr>
            </a:pPr>
            <a:r>
              <a:t>Item 4</a:t>
            </a:r>
          </a:p>
          <a:p>
            <a:pPr marL="0" indent="0" algn="ctr">
              <a:lnSpc>
                <a:spcPct val="120000"/>
              </a:lnSpc>
              <a:spcBef>
                <a:spcPts val="1000"/>
              </a:spcBef>
              <a:buSzTx/>
              <a:buNone/>
              <a:defRPr sz="5000" spc="-150">
                <a:solidFill>
                  <a:srgbClr val="2B3134"/>
                </a:solidFill>
                <a:latin typeface="BrownPro-Bold"/>
                <a:ea typeface="BrownPro-Bold"/>
                <a:cs typeface="BrownPro-Bold"/>
                <a:sym typeface="BrownPro-Bold"/>
              </a:defRPr>
            </a:pPr>
            <a:r>
              <a:t>(Or put an image here)</a:t>
            </a:r>
          </a:p>
        </p:txBody>
      </p:sp>
      <p:sp>
        <p:nvSpPr>
          <p:cNvPr id="875" name="ITEM"/>
          <p:cNvSpPr>
            <a:spLocks noGrp="1"/>
          </p:cNvSpPr>
          <p:nvPr>
            <p:ph type="body" sz="quarter" idx="16"/>
          </p:nvPr>
        </p:nvSpPr>
        <p:spPr>
          <a:xfrm>
            <a:off x="9159123" y="1905000"/>
            <a:ext cx="6101819" cy="1270000"/>
          </a:xfrm>
          <a:prstGeom prst="rect">
            <a:avLst/>
          </a:prstGeom>
          <a:solidFill>
            <a:srgbClr val="F94877"/>
          </a:solidFill>
        </p:spPr>
        <p:txBody>
          <a:bodyPr>
            <a:noAutofit/>
          </a:bodyPr>
          <a:lstStyle>
            <a:lvl1pPr marL="0" indent="0" algn="ctr">
              <a:lnSpc>
                <a:spcPct val="120000"/>
              </a:lnSpc>
              <a:buSzTx/>
              <a:buNone/>
              <a:defRPr sz="3000" cap="all" spc="-90">
                <a:latin typeface="BrownPro-Bold"/>
                <a:ea typeface="BrownPro-Bold"/>
                <a:cs typeface="BrownPro-Bold"/>
                <a:sym typeface="BrownPro-Bold"/>
              </a:defRPr>
            </a:lvl1pPr>
          </a:lstStyle>
          <a:p>
            <a:r>
              <a:t>ITEM</a:t>
            </a:r>
          </a:p>
        </p:txBody>
      </p:sp>
      <p:sp>
        <p:nvSpPr>
          <p:cNvPr id="876" name="Item 1…"/>
          <p:cNvSpPr>
            <a:spLocks noGrp="1"/>
          </p:cNvSpPr>
          <p:nvPr>
            <p:ph type="body" sz="quarter" idx="17"/>
          </p:nvPr>
        </p:nvSpPr>
        <p:spPr>
          <a:xfrm>
            <a:off x="16281999" y="3175000"/>
            <a:ext cx="6101820" cy="8638947"/>
          </a:xfrm>
          <a:prstGeom prst="rect">
            <a:avLst/>
          </a:prstGeom>
          <a:solidFill>
            <a:srgbClr val="FFFFFF"/>
          </a:solidFill>
          <a:effectLst>
            <a:outerShdw blurRad="127000" dist="191755" dir="7200000" rotWithShape="0">
              <a:srgbClr val="000000">
                <a:alpha val="20000"/>
              </a:srgbClr>
            </a:outerShdw>
          </a:effectLst>
        </p:spPr>
        <p:txBody>
          <a:bodyPr>
            <a:noAutofit/>
          </a:bodyPr>
          <a:lstStyle/>
          <a:p>
            <a:pPr marL="0" indent="0" algn="ctr">
              <a:lnSpc>
                <a:spcPct val="120000"/>
              </a:lnSpc>
              <a:spcBef>
                <a:spcPts val="1000"/>
              </a:spcBef>
              <a:buSzTx/>
              <a:buNone/>
              <a:defRPr sz="5000" spc="-150">
                <a:solidFill>
                  <a:srgbClr val="2B3134"/>
                </a:solidFill>
                <a:latin typeface="BrownPro-Bold"/>
                <a:ea typeface="BrownPro-Bold"/>
                <a:cs typeface="BrownPro-Bold"/>
                <a:sym typeface="BrownPro-Bold"/>
              </a:defRPr>
            </a:pPr>
            <a:r>
              <a:t>Item 1</a:t>
            </a:r>
          </a:p>
          <a:p>
            <a:pPr marL="0" indent="0" algn="ctr">
              <a:lnSpc>
                <a:spcPct val="120000"/>
              </a:lnSpc>
              <a:spcBef>
                <a:spcPts val="1000"/>
              </a:spcBef>
              <a:buSzTx/>
              <a:buNone/>
              <a:defRPr sz="5000" spc="-150">
                <a:solidFill>
                  <a:srgbClr val="2B3134"/>
                </a:solidFill>
                <a:latin typeface="BrownPro-Bold"/>
                <a:ea typeface="BrownPro-Bold"/>
                <a:cs typeface="BrownPro-Bold"/>
                <a:sym typeface="BrownPro-Bold"/>
              </a:defRPr>
            </a:pPr>
            <a:r>
              <a:t>Item 2</a:t>
            </a:r>
          </a:p>
          <a:p>
            <a:pPr marL="0" indent="0" algn="ctr">
              <a:lnSpc>
                <a:spcPct val="120000"/>
              </a:lnSpc>
              <a:spcBef>
                <a:spcPts val="1000"/>
              </a:spcBef>
              <a:buSzTx/>
              <a:buNone/>
              <a:defRPr sz="5000" spc="-150">
                <a:solidFill>
                  <a:srgbClr val="2B3134"/>
                </a:solidFill>
                <a:latin typeface="BrownPro-Bold"/>
                <a:ea typeface="BrownPro-Bold"/>
                <a:cs typeface="BrownPro-Bold"/>
                <a:sym typeface="BrownPro-Bold"/>
              </a:defRPr>
            </a:pPr>
            <a:r>
              <a:t>Item 3</a:t>
            </a:r>
          </a:p>
          <a:p>
            <a:pPr marL="0" indent="0" algn="ctr">
              <a:lnSpc>
                <a:spcPct val="120000"/>
              </a:lnSpc>
              <a:spcBef>
                <a:spcPts val="1000"/>
              </a:spcBef>
              <a:buSzTx/>
              <a:buNone/>
              <a:defRPr sz="5000" spc="-150">
                <a:solidFill>
                  <a:srgbClr val="2B3134"/>
                </a:solidFill>
                <a:latin typeface="BrownPro-Bold"/>
                <a:ea typeface="BrownPro-Bold"/>
                <a:cs typeface="BrownPro-Bold"/>
                <a:sym typeface="BrownPro-Bold"/>
              </a:defRPr>
            </a:pPr>
            <a:r>
              <a:t>Item 4</a:t>
            </a:r>
          </a:p>
          <a:p>
            <a:pPr marL="0" indent="0" algn="ctr">
              <a:lnSpc>
                <a:spcPct val="120000"/>
              </a:lnSpc>
              <a:spcBef>
                <a:spcPts val="1000"/>
              </a:spcBef>
              <a:buSzTx/>
              <a:buNone/>
              <a:defRPr sz="5000" spc="-150">
                <a:solidFill>
                  <a:srgbClr val="2B3134"/>
                </a:solidFill>
                <a:latin typeface="BrownPro-Bold"/>
                <a:ea typeface="BrownPro-Bold"/>
                <a:cs typeface="BrownPro-Bold"/>
                <a:sym typeface="BrownPro-Bold"/>
              </a:defRPr>
            </a:pPr>
            <a:r>
              <a:t>(Or put an image here)</a:t>
            </a:r>
          </a:p>
        </p:txBody>
      </p:sp>
      <p:sp>
        <p:nvSpPr>
          <p:cNvPr id="877" name="ITEM"/>
          <p:cNvSpPr>
            <a:spLocks noGrp="1"/>
          </p:cNvSpPr>
          <p:nvPr>
            <p:ph type="body" sz="quarter" idx="18"/>
          </p:nvPr>
        </p:nvSpPr>
        <p:spPr>
          <a:xfrm>
            <a:off x="16281999" y="1905000"/>
            <a:ext cx="6101820" cy="1270000"/>
          </a:xfrm>
          <a:prstGeom prst="rect">
            <a:avLst/>
          </a:prstGeom>
          <a:solidFill>
            <a:srgbClr val="F94877"/>
          </a:solidFill>
        </p:spPr>
        <p:txBody>
          <a:bodyPr>
            <a:noAutofit/>
          </a:bodyPr>
          <a:lstStyle>
            <a:lvl1pPr marL="0" indent="0" algn="ctr">
              <a:lnSpc>
                <a:spcPct val="120000"/>
              </a:lnSpc>
              <a:buSzTx/>
              <a:buNone/>
              <a:defRPr sz="3000" cap="all" spc="-90">
                <a:latin typeface="BrownPro-Bold"/>
                <a:ea typeface="BrownPro-Bold"/>
                <a:cs typeface="BrownPro-Bold"/>
                <a:sym typeface="BrownPro-Bold"/>
              </a:defRPr>
            </a:lvl1pPr>
          </a:lstStyle>
          <a:p>
            <a:r>
              <a:t>ITEM</a:t>
            </a:r>
          </a:p>
        </p:txBody>
      </p:sp>
      <p:pic>
        <p:nvPicPr>
          <p:cNvPr id="878"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Agenda copy 1">
    <p:bg>
      <p:bgPr>
        <a:solidFill>
          <a:srgbClr val="FFFFFF"/>
        </a:solidFill>
        <a:effectLst/>
      </p:bgPr>
    </p:bg>
    <p:spTree>
      <p:nvGrpSpPr>
        <p:cNvPr id="1" name=""/>
        <p:cNvGrpSpPr/>
        <p:nvPr/>
      </p:nvGrpSpPr>
      <p:grpSpPr>
        <a:xfrm>
          <a:off x="0" y="0"/>
          <a:ext cx="0" cy="0"/>
          <a:chOff x="0" y="0"/>
          <a:chExt cx="0" cy="0"/>
        </a:xfrm>
      </p:grpSpPr>
      <p:sp>
        <p:nvSpPr>
          <p:cNvPr id="885" name="Rectangle"/>
          <p:cNvSpPr>
            <a:spLocks noGrp="1"/>
          </p:cNvSpPr>
          <p:nvPr>
            <p:ph type="body" sz="quarter" idx="13"/>
          </p:nvPr>
        </p:nvSpPr>
        <p:spPr>
          <a:xfrm>
            <a:off x="0" y="521443"/>
            <a:ext cx="504884" cy="1524001"/>
          </a:xfrm>
          <a:prstGeom prst="rect">
            <a:avLst/>
          </a:prstGeom>
          <a:solidFill>
            <a:srgbClr val="70E2AA"/>
          </a:solidFill>
        </p:spPr>
        <p:txBody>
          <a:bodyPr>
            <a:noAutofit/>
          </a:bodyPr>
          <a:lstStyle/>
          <a:p>
            <a:pPr marL="0" indent="0">
              <a:spcBef>
                <a:spcPts val="0"/>
              </a:spcBef>
              <a:buSzTx/>
              <a:buNone/>
              <a:defRPr spc="0"/>
            </a:pPr>
            <a:endParaRPr/>
          </a:p>
        </p:txBody>
      </p:sp>
      <p:pic>
        <p:nvPicPr>
          <p:cNvPr id="886" name="Image" descr="Image"/>
          <p:cNvPicPr>
            <a:picLocks noChangeAspect="1"/>
          </p:cNvPicPr>
          <p:nvPr/>
        </p:nvPicPr>
        <p:blipFill>
          <a:blip r:embed="rId2"/>
          <a:stretch>
            <a:fillRect/>
          </a:stretch>
        </p:blipFill>
        <p:spPr>
          <a:xfrm>
            <a:off x="328558" y="12954000"/>
            <a:ext cx="336745" cy="469900"/>
          </a:xfrm>
          <a:prstGeom prst="rect">
            <a:avLst/>
          </a:prstGeom>
          <a:ln w="12700">
            <a:miter lim="400000"/>
          </a:ln>
        </p:spPr>
      </p:pic>
      <p:sp>
        <p:nvSpPr>
          <p:cNvPr id="887" name="Text"/>
          <p:cNvSpPr/>
          <p:nvPr/>
        </p:nvSpPr>
        <p:spPr>
          <a:xfrm>
            <a:off x="-23377907" y="12750800"/>
            <a:ext cx="1419861" cy="876300"/>
          </a:xfrm>
          <a:prstGeom prst="rect">
            <a:avLst/>
          </a:prstGeom>
          <a:ln w="12700">
            <a:miter lim="400000"/>
          </a:ln>
        </p:spPr>
        <p:txBody>
          <a:bodyPr wrap="none" lIns="50800" tIns="50800" rIns="50800" bIns="50800">
            <a:spAutoFit/>
          </a:bodyPr>
          <a:lstStyle/>
          <a:p>
            <a:pPr algn="ctr">
              <a:defRPr sz="5000" spc="0">
                <a:solidFill>
                  <a:srgbClr val="01E1A9"/>
                </a:solidFill>
                <a:latin typeface="BrownPro-Bold"/>
                <a:ea typeface="BrownPro-Bold"/>
                <a:cs typeface="BrownPro-Bold"/>
                <a:sym typeface="BrownPro-Bold"/>
              </a:defRPr>
            </a:pPr>
            <a:endParaRPr/>
          </a:p>
        </p:txBody>
      </p:sp>
      <p:sp>
        <p:nvSpPr>
          <p:cNvPr id="888" name="Slide Number"/>
          <p:cNvSpPr>
            <a:spLocks noGrp="1"/>
          </p:cNvSpPr>
          <p:nvPr>
            <p:ph type="sldNum" sz="quarter" idx="2"/>
          </p:nvPr>
        </p:nvSpPr>
        <p:spPr>
          <a:prstGeom prst="rect">
            <a:avLst/>
          </a:prstGeom>
        </p:spPr>
        <p:txBody>
          <a:bodyPr/>
          <a:lstStyle>
            <a:lvl1pPr>
              <a:defRPr>
                <a:solidFill>
                  <a:srgbClr val="7E83E3"/>
                </a:solidFill>
              </a:defRPr>
            </a:lvl1pPr>
          </a:lstStyle>
          <a:p>
            <a:fld id="{86CB4B4D-7CA3-9044-876B-883B54F8677D}" type="slidenum">
              <a:t>‹#›</a:t>
            </a:fld>
            <a:endParaRPr/>
          </a:p>
        </p:txBody>
      </p:sp>
      <p:sp>
        <p:nvSpPr>
          <p:cNvPr id="889" name="SLIDE SUBTITLE"/>
          <p:cNvSpPr>
            <a:spLocks noGrp="1"/>
          </p:cNvSpPr>
          <p:nvPr>
            <p:ph type="body" sz="quarter" idx="14"/>
          </p:nvPr>
        </p:nvSpPr>
        <p:spPr>
          <a:xfrm>
            <a:off x="1016099" y="1518393"/>
            <a:ext cx="22352001" cy="482601"/>
          </a:xfrm>
          <a:prstGeom prst="rect">
            <a:avLst/>
          </a:prstGeom>
        </p:spPr>
        <p:txBody>
          <a:bodyPr>
            <a:spAutoFit/>
          </a:bodyPr>
          <a:lstStyle>
            <a:lvl1pPr marL="0" indent="0">
              <a:spcBef>
                <a:spcPts val="0"/>
              </a:spcBef>
              <a:buSzTx/>
              <a:buNone/>
              <a:defRPr sz="2500" cap="all" spc="0">
                <a:solidFill>
                  <a:srgbClr val="7E83E3"/>
                </a:solidFill>
                <a:latin typeface="BrownPro-Bold"/>
                <a:ea typeface="BrownPro-Bold"/>
                <a:cs typeface="BrownPro-Bold"/>
                <a:sym typeface="BrownPro-Bold"/>
              </a:defRPr>
            </a:lvl1pPr>
          </a:lstStyle>
          <a:p>
            <a:r>
              <a:t>SLIDE SUBTITLE</a:t>
            </a:r>
          </a:p>
        </p:txBody>
      </p:sp>
      <p:sp>
        <p:nvSpPr>
          <p:cNvPr id="890" name="Body Level One…"/>
          <p:cNvSpPr>
            <a:spLocks noGrp="1"/>
          </p:cNvSpPr>
          <p:nvPr>
            <p:ph type="body" idx="1"/>
          </p:nvPr>
        </p:nvSpPr>
        <p:spPr>
          <a:xfrm>
            <a:off x="1016099" y="2540000"/>
            <a:ext cx="22351802" cy="9207500"/>
          </a:xfrm>
          <a:prstGeom prst="rect">
            <a:avLst/>
          </a:prstGeom>
        </p:spPr>
        <p:txBody>
          <a:bodyPr anchor="t"/>
          <a:lstStyle>
            <a:lvl1pPr marL="0" indent="0">
              <a:spcBef>
                <a:spcPts val="0"/>
              </a:spcBef>
              <a:buSzTx/>
              <a:buNone/>
              <a:defRPr spc="0">
                <a:solidFill>
                  <a:srgbClr val="62626C"/>
                </a:solidFill>
              </a:defRPr>
            </a:lvl1pPr>
            <a:lvl2pPr marL="0" indent="0">
              <a:spcBef>
                <a:spcPts val="0"/>
              </a:spcBef>
              <a:buSzTx/>
              <a:buNone/>
              <a:defRPr spc="0">
                <a:solidFill>
                  <a:srgbClr val="62626C"/>
                </a:solidFill>
              </a:defRPr>
            </a:lvl2pPr>
            <a:lvl3pPr marL="0" indent="0">
              <a:spcBef>
                <a:spcPts val="0"/>
              </a:spcBef>
              <a:buSzTx/>
              <a:buNone/>
              <a:defRPr spc="0">
                <a:solidFill>
                  <a:srgbClr val="62626C"/>
                </a:solidFill>
              </a:defRPr>
            </a:lvl3pPr>
            <a:lvl4pPr marL="0" indent="0">
              <a:spcBef>
                <a:spcPts val="0"/>
              </a:spcBef>
              <a:buSzTx/>
              <a:buNone/>
              <a:defRPr spc="0">
                <a:solidFill>
                  <a:srgbClr val="62626C"/>
                </a:solidFill>
              </a:defRPr>
            </a:lvl4pPr>
            <a:lvl5pPr marL="0" indent="0">
              <a:spcBef>
                <a:spcPts val="0"/>
              </a:spcBef>
              <a:buSzTx/>
              <a:buNone/>
              <a:defRPr spc="0">
                <a:solidFill>
                  <a:srgbClr val="62626C"/>
                </a:solidFill>
              </a:defRPr>
            </a:lvl5pPr>
          </a:lstStyle>
          <a:p>
            <a:r>
              <a:t>Body Level One</a:t>
            </a:r>
          </a:p>
          <a:p>
            <a:pPr lvl="1"/>
            <a:r>
              <a:t>Body Level Two</a:t>
            </a:r>
          </a:p>
          <a:p>
            <a:pPr lvl="2"/>
            <a:r>
              <a:t>Body Level Three</a:t>
            </a:r>
          </a:p>
          <a:p>
            <a:pPr lvl="3"/>
            <a:r>
              <a:t>Body Level Four</a:t>
            </a:r>
          </a:p>
          <a:p>
            <a:pPr lvl="4"/>
            <a:r>
              <a:t>Body Level Five</a:t>
            </a:r>
          </a:p>
        </p:txBody>
      </p:sp>
      <p:sp>
        <p:nvSpPr>
          <p:cNvPr id="891" name="Title Text"/>
          <p:cNvSpPr>
            <a:spLocks noGrp="1"/>
          </p:cNvSpPr>
          <p:nvPr>
            <p:ph type="title"/>
          </p:nvPr>
        </p:nvSpPr>
        <p:spPr>
          <a:xfrm>
            <a:off x="1015901" y="521443"/>
            <a:ext cx="22352001" cy="1016001"/>
          </a:xfrm>
          <a:prstGeom prst="rect">
            <a:avLst/>
          </a:prstGeom>
        </p:spPr>
        <p:txBody>
          <a:bodyPr lIns="0" tIns="0" rIns="0" bIns="0"/>
          <a:lstStyle>
            <a:lvl1pPr algn="l" defTabSz="508000">
              <a:defRPr sz="5000" spc="0">
                <a:solidFill>
                  <a:srgbClr val="5553A4"/>
                </a:solidFill>
                <a:latin typeface="BrownPro-Bold"/>
                <a:ea typeface="BrownPro-Bold"/>
                <a:cs typeface="BrownPro-Bold"/>
                <a:sym typeface="BrownPro-Bold"/>
              </a:defRPr>
            </a:lvl1pPr>
          </a:lstStyle>
          <a:p>
            <a:r>
              <a:t>Title Text</a:t>
            </a: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White SideBar copy 1">
    <p:bg>
      <p:bgPr>
        <a:solidFill>
          <a:srgbClr val="FFFFFF"/>
        </a:solidFill>
        <a:effectLst/>
      </p:bgPr>
    </p:bg>
    <p:spTree>
      <p:nvGrpSpPr>
        <p:cNvPr id="1" name=""/>
        <p:cNvGrpSpPr/>
        <p:nvPr/>
      </p:nvGrpSpPr>
      <p:grpSpPr>
        <a:xfrm>
          <a:off x="0" y="0"/>
          <a:ext cx="0" cy="0"/>
          <a:chOff x="0" y="0"/>
          <a:chExt cx="0" cy="0"/>
        </a:xfrm>
      </p:grpSpPr>
      <p:sp>
        <p:nvSpPr>
          <p:cNvPr id="898" name="Rectangle"/>
          <p:cNvSpPr/>
          <p:nvPr/>
        </p:nvSpPr>
        <p:spPr>
          <a:xfrm flipH="1">
            <a:off x="0" y="0"/>
            <a:ext cx="8104073" cy="13716001"/>
          </a:xfrm>
          <a:prstGeom prst="rect">
            <a:avLst/>
          </a:prstGeom>
          <a:gradFill flip="none" rotWithShape="1">
            <a:gsLst>
              <a:gs pos="0">
                <a:srgbClr val="F94878"/>
              </a:gs>
              <a:gs pos="0">
                <a:srgbClr val="7D2D5B"/>
              </a:gs>
              <a:gs pos="64229">
                <a:srgbClr val="00113D"/>
              </a:gs>
            </a:gsLst>
            <a:lin ang="2700000" scaled="1"/>
            <a:tileRect/>
          </a:gradFill>
          <a:ln w="12700">
            <a:miter lim="400000"/>
          </a:ln>
        </p:spPr>
        <p:txBody>
          <a:bodyPr lIns="50800" tIns="50800" rIns="50800" bIns="50800" anchor="ctr"/>
          <a:lstStyle/>
          <a:p>
            <a:endParaRPr/>
          </a:p>
        </p:txBody>
      </p:sp>
      <p:sp>
        <p:nvSpPr>
          <p:cNvPr id="899"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900" name="Image" descr="Image"/>
          <p:cNvPicPr>
            <a:picLocks noChangeAspect="1"/>
          </p:cNvPicPr>
          <p:nvPr/>
        </p:nvPicPr>
        <p:blipFill>
          <a:blip r:embed="rId2"/>
          <a:stretch>
            <a:fillRect/>
          </a:stretch>
        </p:blipFill>
        <p:spPr>
          <a:xfrm>
            <a:off x="1079599" y="759339"/>
            <a:ext cx="2412153" cy="304801"/>
          </a:xfrm>
          <a:prstGeom prst="rect">
            <a:avLst/>
          </a:prstGeom>
          <a:ln w="12700">
            <a:miter lim="400000"/>
          </a:ln>
        </p:spPr>
      </p:pic>
      <p:sp>
        <p:nvSpPr>
          <p:cNvPr id="901" name="A Headline Here"/>
          <p:cNvSpPr txBox="1">
            <a:spLocks noGrp="1"/>
          </p:cNvSpPr>
          <p:nvPr>
            <p:ph type="body" sz="quarter" idx="13"/>
          </p:nvPr>
        </p:nvSpPr>
        <p:spPr>
          <a:xfrm>
            <a:off x="1016099" y="1905000"/>
            <a:ext cx="7087974" cy="876300"/>
          </a:xfrm>
          <a:prstGeom prst="rect">
            <a:avLst/>
          </a:prstGeom>
        </p:spPr>
        <p:txBody>
          <a:bodyPr anchor="t"/>
          <a:lstStyle>
            <a:lvl1pPr marL="0" indent="0">
              <a:spcBef>
                <a:spcPts val="0"/>
              </a:spcBef>
              <a:buSzTx/>
              <a:buNone/>
              <a:defRPr sz="5000" spc="-150">
                <a:solidFill>
                  <a:srgbClr val="E9E9E9"/>
                </a:solidFill>
                <a:latin typeface="BrownPro-Bold"/>
                <a:ea typeface="BrownPro-Bold"/>
                <a:cs typeface="BrownPro-Bold"/>
                <a:sym typeface="BrownPro-Bold"/>
              </a:defRPr>
            </a:lvl1pPr>
          </a:lstStyle>
          <a:p>
            <a:r>
              <a:t>A Headline Here</a:t>
            </a:r>
          </a:p>
        </p:txBody>
      </p:sp>
      <p:sp>
        <p:nvSpPr>
          <p:cNvPr id="902" name="subhead"/>
          <p:cNvSpPr txBox="1">
            <a:spLocks noGrp="1"/>
          </p:cNvSpPr>
          <p:nvPr>
            <p:ph type="body" sz="quarter" idx="14"/>
          </p:nvPr>
        </p:nvSpPr>
        <p:spPr>
          <a:xfrm>
            <a:off x="1016099" y="2717800"/>
            <a:ext cx="7087974" cy="482600"/>
          </a:xfrm>
          <a:prstGeom prst="rect">
            <a:avLst/>
          </a:prstGeom>
        </p:spPr>
        <p:txBody>
          <a:bodyPr anchor="t"/>
          <a:lstStyle>
            <a:lvl1pPr marL="0" indent="0">
              <a:spcBef>
                <a:spcPts val="0"/>
              </a:spcBef>
              <a:buSzTx/>
              <a:buNone/>
              <a:defRPr sz="2500" cap="all" spc="-75">
                <a:solidFill>
                  <a:srgbClr val="E94575"/>
                </a:solidFill>
                <a:latin typeface="BrownPro-Bold"/>
                <a:ea typeface="BrownPro-Bold"/>
                <a:cs typeface="BrownPro-Bold"/>
                <a:sym typeface="BrownPro-Bold"/>
              </a:defRPr>
            </a:lvl1pPr>
          </a:lstStyle>
          <a:p>
            <a:r>
              <a:t>subhead</a:t>
            </a:r>
          </a:p>
        </p:txBody>
      </p:sp>
      <p:sp>
        <p:nvSpPr>
          <p:cNvPr id="903" name="A brave man tells the truth. A wise man’s tools are analogies and proverbs. A woman holds her tongue, knowing silence will speak for her.…"/>
          <p:cNvSpPr txBox="1">
            <a:spLocks noGrp="1"/>
          </p:cNvSpPr>
          <p:nvPr>
            <p:ph type="body" sz="quarter" idx="15"/>
          </p:nvPr>
        </p:nvSpPr>
        <p:spPr>
          <a:xfrm>
            <a:off x="1016099" y="3900078"/>
            <a:ext cx="6096001" cy="6197601"/>
          </a:xfrm>
          <a:prstGeom prst="rect">
            <a:avLst/>
          </a:prstGeom>
        </p:spPr>
        <p:txBody>
          <a:bodyPr anchor="t"/>
          <a:lstStyle/>
          <a:p>
            <a:pPr marL="0" indent="0">
              <a:buSzTx/>
              <a:buNone/>
              <a:defRPr sz="3600" spc="-107"/>
            </a:pPr>
            <a:r>
              <a:t>A brave man tells the truth. A wise man’s tools are analogies and proverbs. A woman holds her tongue, knowing silence will speak for her.  </a:t>
            </a:r>
          </a:p>
          <a:p>
            <a:pPr marL="0" indent="0">
              <a:buSzTx/>
              <a:buNone/>
              <a:defRPr sz="3600" spc="-107"/>
            </a:pPr>
            <a:r>
              <a:t>A brave man tells the truth. A wise man’s tools are analogies and proverbs. A woman holds her tongue, knowing silence will speak for her.  </a:t>
            </a:r>
          </a:p>
        </p:txBody>
      </p:sp>
      <p:sp>
        <p:nvSpPr>
          <p:cNvPr id="904" name="3066586-poster-p-1-the-year-dark-patterns-won.jpg"/>
          <p:cNvSpPr>
            <a:spLocks noGrp="1"/>
          </p:cNvSpPr>
          <p:nvPr>
            <p:ph type="pic" sz="quarter" idx="16"/>
          </p:nvPr>
        </p:nvSpPr>
        <p:spPr>
          <a:xfrm>
            <a:off x="10139086" y="2717800"/>
            <a:ext cx="3116321" cy="3116320"/>
          </a:xfrm>
          <a:prstGeom prst="rect">
            <a:avLst/>
          </a:prstGeom>
        </p:spPr>
        <p:txBody>
          <a:bodyPr lIns="91439" tIns="45719" rIns="91439" bIns="45719" anchor="t">
            <a:noAutofit/>
          </a:bodyPr>
          <a:lstStyle/>
          <a:p>
            <a:endParaRPr/>
          </a:p>
        </p:txBody>
      </p:sp>
      <p:sp>
        <p:nvSpPr>
          <p:cNvPr id="905" name="3066586-poster-p-1-the-year-dark-patterns-won.jpg"/>
          <p:cNvSpPr>
            <a:spLocks noGrp="1"/>
          </p:cNvSpPr>
          <p:nvPr>
            <p:ph type="pic" sz="quarter" idx="17"/>
          </p:nvPr>
        </p:nvSpPr>
        <p:spPr>
          <a:xfrm>
            <a:off x="14703337" y="2717800"/>
            <a:ext cx="3116320" cy="3116320"/>
          </a:xfrm>
          <a:prstGeom prst="rect">
            <a:avLst/>
          </a:prstGeom>
        </p:spPr>
        <p:txBody>
          <a:bodyPr lIns="91439" tIns="45719" rIns="91439" bIns="45719" anchor="t">
            <a:noAutofit/>
          </a:bodyPr>
          <a:lstStyle/>
          <a:p>
            <a:endParaRPr/>
          </a:p>
        </p:txBody>
      </p:sp>
      <p:sp>
        <p:nvSpPr>
          <p:cNvPr id="906" name="3066586-poster-p-1-the-year-dark-patterns-won.jpg"/>
          <p:cNvSpPr>
            <a:spLocks noGrp="1"/>
          </p:cNvSpPr>
          <p:nvPr>
            <p:ph type="pic" sz="quarter" idx="18"/>
          </p:nvPr>
        </p:nvSpPr>
        <p:spPr>
          <a:xfrm>
            <a:off x="19267587" y="2717800"/>
            <a:ext cx="3116321" cy="3116320"/>
          </a:xfrm>
          <a:prstGeom prst="rect">
            <a:avLst/>
          </a:prstGeom>
        </p:spPr>
        <p:txBody>
          <a:bodyPr lIns="91439" tIns="45719" rIns="91439" bIns="45719" anchor="t">
            <a:noAutofit/>
          </a:bodyPr>
          <a:lstStyle/>
          <a:p>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Agenda copy 9">
    <p:bg>
      <p:bgPr>
        <a:solidFill>
          <a:srgbClr val="FFFFFF"/>
        </a:solidFill>
        <a:effectLst/>
      </p:bgPr>
    </p:bg>
    <p:spTree>
      <p:nvGrpSpPr>
        <p:cNvPr id="1" name=""/>
        <p:cNvGrpSpPr/>
        <p:nvPr/>
      </p:nvGrpSpPr>
      <p:grpSpPr>
        <a:xfrm>
          <a:off x="0" y="0"/>
          <a:ext cx="0" cy="0"/>
          <a:chOff x="0" y="0"/>
          <a:chExt cx="0" cy="0"/>
        </a:xfrm>
      </p:grpSpPr>
      <p:pic>
        <p:nvPicPr>
          <p:cNvPr id="913" name="Image" descr="Image"/>
          <p:cNvPicPr>
            <a:picLocks noChangeAspect="1"/>
          </p:cNvPicPr>
          <p:nvPr/>
        </p:nvPicPr>
        <p:blipFill>
          <a:blip r:embed="rId2"/>
          <a:stretch>
            <a:fillRect/>
          </a:stretch>
        </p:blipFill>
        <p:spPr>
          <a:xfrm>
            <a:off x="328558" y="12954000"/>
            <a:ext cx="336745" cy="469900"/>
          </a:xfrm>
          <a:prstGeom prst="rect">
            <a:avLst/>
          </a:prstGeom>
          <a:ln w="12700">
            <a:miter lim="400000"/>
          </a:ln>
        </p:spPr>
      </p:pic>
      <p:sp>
        <p:nvSpPr>
          <p:cNvPr id="914" name="Text"/>
          <p:cNvSpPr/>
          <p:nvPr/>
        </p:nvSpPr>
        <p:spPr>
          <a:xfrm>
            <a:off x="-23377907" y="12750800"/>
            <a:ext cx="1419861" cy="876300"/>
          </a:xfrm>
          <a:prstGeom prst="rect">
            <a:avLst/>
          </a:prstGeom>
          <a:ln w="12700">
            <a:miter lim="400000"/>
          </a:ln>
        </p:spPr>
        <p:txBody>
          <a:bodyPr wrap="none" lIns="50800" tIns="50800" rIns="50800" bIns="50800">
            <a:spAutoFit/>
          </a:bodyPr>
          <a:lstStyle/>
          <a:p>
            <a:pPr algn="ctr">
              <a:defRPr sz="5000" spc="0">
                <a:solidFill>
                  <a:srgbClr val="01E1A9"/>
                </a:solidFill>
                <a:latin typeface="BrownPro-Bold"/>
                <a:ea typeface="BrownPro-Bold"/>
                <a:cs typeface="BrownPro-Bold"/>
                <a:sym typeface="BrownPro-Bold"/>
              </a:defRPr>
            </a:pPr>
            <a:endParaRPr/>
          </a:p>
        </p:txBody>
      </p:sp>
      <p:sp>
        <p:nvSpPr>
          <p:cNvPr id="915" name="Slide Number"/>
          <p:cNvSpPr>
            <a:spLocks noGrp="1"/>
          </p:cNvSpPr>
          <p:nvPr>
            <p:ph type="sldNum" sz="quarter" idx="2"/>
          </p:nvPr>
        </p:nvSpPr>
        <p:spPr>
          <a:prstGeom prst="rect">
            <a:avLst/>
          </a:prstGeom>
        </p:spPr>
        <p:txBody>
          <a:bodyPr/>
          <a:lstStyle>
            <a:lvl1pPr>
              <a:defRPr>
                <a:solidFill>
                  <a:srgbClr val="7E83E3"/>
                </a:solidFill>
              </a:defRPr>
            </a:lvl1pPr>
          </a:lstStyle>
          <a:p>
            <a:fld id="{86CB4B4D-7CA3-9044-876B-883B54F8677D}" type="slidenum">
              <a:t>‹#›</a:t>
            </a:fld>
            <a:endParaRPr/>
          </a:p>
        </p:txBody>
      </p:sp>
      <p:sp>
        <p:nvSpPr>
          <p:cNvPr id="916" name="Rectangle"/>
          <p:cNvSpPr/>
          <p:nvPr/>
        </p:nvSpPr>
        <p:spPr>
          <a:xfrm>
            <a:off x="-1" y="0"/>
            <a:ext cx="8119804" cy="13716001"/>
          </a:xfrm>
          <a:prstGeom prst="rect">
            <a:avLst/>
          </a:prstGeom>
          <a:solidFill>
            <a:srgbClr val="2A2959"/>
          </a:solidFill>
          <a:ln w="12700">
            <a:miter lim="400000"/>
          </a:ln>
        </p:spPr>
        <p:txBody>
          <a:bodyPr lIns="50800" tIns="50800" rIns="50800" bIns="50800" anchor="ctr"/>
          <a:lstStyle/>
          <a:p>
            <a:pPr>
              <a:spcBef>
                <a:spcPts val="0"/>
              </a:spcBef>
              <a:defRPr spc="0"/>
            </a:pPr>
            <a:endParaRPr/>
          </a:p>
        </p:txBody>
      </p:sp>
      <p:sp>
        <p:nvSpPr>
          <p:cNvPr id="917" name="Image"/>
          <p:cNvSpPr>
            <a:spLocks noGrp="1"/>
          </p:cNvSpPr>
          <p:nvPr>
            <p:ph type="pic" sz="half" idx="13"/>
          </p:nvPr>
        </p:nvSpPr>
        <p:spPr>
          <a:xfrm>
            <a:off x="-18960" y="0"/>
            <a:ext cx="8139861" cy="13716001"/>
          </a:xfrm>
          <a:prstGeom prst="rect">
            <a:avLst/>
          </a:prstGeom>
        </p:spPr>
        <p:txBody>
          <a:bodyPr lIns="91439" tIns="45719" rIns="91439" bIns="45719" anchor="t">
            <a:noAutofit/>
          </a:bodyPr>
          <a:lstStyle/>
          <a:p>
            <a:endParaRPr/>
          </a:p>
        </p:txBody>
      </p:sp>
      <p:sp>
        <p:nvSpPr>
          <p:cNvPr id="918" name="Title"/>
          <p:cNvSpPr>
            <a:spLocks noGrp="1"/>
          </p:cNvSpPr>
          <p:nvPr>
            <p:ph type="body" sz="quarter" idx="14"/>
          </p:nvPr>
        </p:nvSpPr>
        <p:spPr>
          <a:xfrm>
            <a:off x="1071961" y="275182"/>
            <a:ext cx="6551759" cy="2091771"/>
          </a:xfrm>
          <a:prstGeom prst="rect">
            <a:avLst/>
          </a:prstGeom>
        </p:spPr>
        <p:txBody>
          <a:bodyPr/>
          <a:lstStyle>
            <a:lvl1pPr marL="0" indent="0" defTabSz="457200">
              <a:spcBef>
                <a:spcPts val="0"/>
              </a:spcBef>
              <a:buSzTx/>
              <a:buNone/>
              <a:defRPr sz="5000" cap="all" spc="0">
                <a:latin typeface="BrownPro-Bold"/>
                <a:ea typeface="BrownPro-Bold"/>
                <a:cs typeface="BrownPro-Bold"/>
                <a:sym typeface="BrownPro-Bold"/>
              </a:defRPr>
            </a:lvl1pPr>
          </a:lstStyle>
          <a:p>
            <a:r>
              <a:t>Title</a:t>
            </a:r>
          </a:p>
        </p:txBody>
      </p:sp>
      <p:sp>
        <p:nvSpPr>
          <p:cNvPr id="919" name="Body and highlights"/>
          <p:cNvSpPr>
            <a:spLocks noGrp="1"/>
          </p:cNvSpPr>
          <p:nvPr>
            <p:ph type="body" sz="quarter" idx="15"/>
          </p:nvPr>
        </p:nvSpPr>
        <p:spPr>
          <a:xfrm>
            <a:off x="1027494" y="2552740"/>
            <a:ext cx="6021728" cy="571501"/>
          </a:xfrm>
          <a:prstGeom prst="rect">
            <a:avLst/>
          </a:prstGeom>
        </p:spPr>
        <p:txBody>
          <a:bodyPr anchor="t">
            <a:spAutoFit/>
          </a:bodyPr>
          <a:lstStyle/>
          <a:p>
            <a:pPr marL="0" indent="0" defTabSz="457200">
              <a:spcBef>
                <a:spcPts val="0"/>
              </a:spcBef>
              <a:buSzTx/>
              <a:buNone/>
              <a:defRPr sz="3000" spc="0">
                <a:latin typeface="BrownPro-Regular"/>
                <a:ea typeface="BrownPro-Regular"/>
                <a:cs typeface="BrownPro-Regular"/>
                <a:sym typeface="BrownPro-Regular"/>
              </a:defRPr>
            </a:pPr>
            <a:r>
              <a:t>Body and </a:t>
            </a:r>
            <a:r>
              <a:rPr>
                <a:solidFill>
                  <a:srgbClr val="60D2A0"/>
                </a:solidFill>
                <a:latin typeface="BrownPro-Bold"/>
                <a:ea typeface="BrownPro-Bold"/>
                <a:cs typeface="BrownPro-Bold"/>
                <a:sym typeface="BrownPro-Bold"/>
              </a:rPr>
              <a:t>highlights</a:t>
            </a:r>
          </a:p>
        </p:txBody>
      </p:sp>
      <p:sp>
        <p:nvSpPr>
          <p:cNvPr id="920" name="Rectangle"/>
          <p:cNvSpPr/>
          <p:nvPr/>
        </p:nvSpPr>
        <p:spPr>
          <a:xfrm>
            <a:off x="0" y="521443"/>
            <a:ext cx="127001" cy="1524001"/>
          </a:xfrm>
          <a:prstGeom prst="rect">
            <a:avLst/>
          </a:prstGeom>
          <a:solidFill>
            <a:srgbClr val="70E2AA"/>
          </a:solidFill>
          <a:ln w="12700">
            <a:miter lim="400000"/>
          </a:ln>
        </p:spPr>
        <p:txBody>
          <a:bodyPr lIns="50800" tIns="50800" rIns="50800" bIns="50800" anchor="ctr"/>
          <a:lstStyle/>
          <a:p>
            <a:pPr>
              <a:spcBef>
                <a:spcPts val="0"/>
              </a:spcBef>
              <a:defRPr spc="0"/>
            </a:pPr>
            <a:endParaRPr/>
          </a:p>
        </p:txBody>
      </p:sp>
      <p:sp>
        <p:nvSpPr>
          <p:cNvPr id="921" name="Line"/>
          <p:cNvSpPr>
            <a:spLocks noGrp="1"/>
          </p:cNvSpPr>
          <p:nvPr>
            <p:ph type="body" sz="quarter" idx="16"/>
          </p:nvPr>
        </p:nvSpPr>
        <p:spPr>
          <a:xfrm flipV="1">
            <a:off x="8125184" y="-7339"/>
            <a:ext cx="1" cy="13914736"/>
          </a:xfrm>
          <a:prstGeom prst="line">
            <a:avLst/>
          </a:prstGeom>
          <a:ln w="63500" cap="rnd">
            <a:solidFill>
              <a:srgbClr val="FFFFFF"/>
            </a:solidFill>
            <a:custDash>
              <a:ds d="100000" sp="200000"/>
            </a:custDash>
            <a:round/>
          </a:ln>
        </p:spPr>
        <p:txBody>
          <a:bodyPr>
            <a:noAutofit/>
          </a:bodyPr>
          <a:lstStyle/>
          <a:p>
            <a:pPr marL="0" indent="0">
              <a:spcBef>
                <a:spcPts val="0"/>
              </a:spcBef>
              <a:buSzTx/>
              <a:buNone/>
              <a:defRPr spc="0">
                <a:solidFill>
                  <a:srgbClr val="62626C"/>
                </a:solidFill>
              </a:defRPr>
            </a:pPr>
            <a:endParaRPr/>
          </a:p>
        </p:txBody>
      </p:sp>
      <p:pic>
        <p:nvPicPr>
          <p:cNvPr id="922" name="Image" descr="Image"/>
          <p:cNvPicPr>
            <a:picLocks noChangeAspect="1"/>
          </p:cNvPicPr>
          <p:nvPr/>
        </p:nvPicPr>
        <p:blipFill>
          <a:blip r:embed="rId2"/>
          <a:stretch>
            <a:fillRect/>
          </a:stretch>
        </p:blipFill>
        <p:spPr>
          <a:xfrm>
            <a:off x="328558" y="12954000"/>
            <a:ext cx="336745" cy="469900"/>
          </a:xfrm>
          <a:prstGeom prst="rect">
            <a:avLst/>
          </a:prstGeom>
          <a:ln w="12700">
            <a:miter lim="400000"/>
          </a:ln>
        </p:spPr>
      </p:pic>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Main">
    <p:spTree>
      <p:nvGrpSpPr>
        <p:cNvPr id="1" name=""/>
        <p:cNvGrpSpPr/>
        <p:nvPr/>
      </p:nvGrpSpPr>
      <p:grpSpPr>
        <a:xfrm>
          <a:off x="0" y="0"/>
          <a:ext cx="0" cy="0"/>
          <a:chOff x="0" y="0"/>
          <a:chExt cx="0" cy="0"/>
        </a:xfrm>
      </p:grpSpPr>
      <p:sp>
        <p:nvSpPr>
          <p:cNvPr id="929"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930"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931" name="A Headline Here"/>
          <p:cNvSpPr txBox="1">
            <a:spLocks noGrp="1"/>
          </p:cNvSpPr>
          <p:nvPr>
            <p:ph type="body" sz="quarter" idx="13"/>
          </p:nvPr>
        </p:nvSpPr>
        <p:spPr>
          <a:xfrm>
            <a:off x="2029972" y="1905000"/>
            <a:ext cx="12179661" cy="876300"/>
          </a:xfrm>
          <a:prstGeom prst="rect">
            <a:avLst/>
          </a:prstGeom>
        </p:spPr>
        <p:txBody>
          <a:bodyPr anchor="t"/>
          <a:lstStyle>
            <a:lvl1pPr marL="0" indent="0">
              <a:spcBef>
                <a:spcPts val="0"/>
              </a:spcBef>
              <a:buSzTx/>
              <a:buNone/>
              <a:defRPr sz="5000" spc="-150">
                <a:latin typeface="BrownPro-Bold"/>
                <a:ea typeface="BrownPro-Bold"/>
                <a:cs typeface="BrownPro-Bold"/>
                <a:sym typeface="BrownPro-Bold"/>
              </a:defRPr>
            </a:lvl1pPr>
          </a:lstStyle>
          <a:p>
            <a:r>
              <a:t>A Headline Here</a:t>
            </a:r>
          </a:p>
        </p:txBody>
      </p:sp>
      <p:sp>
        <p:nvSpPr>
          <p:cNvPr id="932" name="[If you need to, move this part down]…"/>
          <p:cNvSpPr txBox="1">
            <a:spLocks noGrp="1"/>
          </p:cNvSpPr>
          <p:nvPr>
            <p:ph type="body" sz="quarter" idx="14"/>
          </p:nvPr>
        </p:nvSpPr>
        <p:spPr>
          <a:xfrm>
            <a:off x="2029972" y="2794000"/>
            <a:ext cx="8109147" cy="2895600"/>
          </a:xfrm>
          <a:prstGeom prst="rect">
            <a:avLst/>
          </a:prstGeom>
        </p:spPr>
        <p:txBody>
          <a:bodyPr anchor="t"/>
          <a:lstStyle/>
          <a:p>
            <a:pPr marL="0" indent="0">
              <a:spcBef>
                <a:spcPts val="0"/>
              </a:spcBef>
              <a:buSzTx/>
              <a:buNone/>
              <a:defRPr sz="3600" spc="-107">
                <a:latin typeface="BrownPro-Bold"/>
                <a:ea typeface="BrownPro-Bold"/>
                <a:cs typeface="BrownPro-Bold"/>
                <a:sym typeface="BrownPro-Bold"/>
              </a:defRPr>
            </a:pPr>
            <a:r>
              <a:t>[If you need to, move this part down]</a:t>
            </a:r>
          </a:p>
          <a:p>
            <a:pPr marL="0" indent="0">
              <a:spcBef>
                <a:spcPts val="0"/>
              </a:spcBef>
              <a:buSzTx/>
              <a:buNone/>
              <a:defRPr sz="3600" spc="-107">
                <a:latin typeface="BrownPro-Bold"/>
                <a:ea typeface="BrownPro-Bold"/>
                <a:cs typeface="BrownPro-Bold"/>
                <a:sym typeface="BrownPro-Bold"/>
              </a:defRPr>
            </a:pPr>
            <a:r>
              <a:t>A brave man tells the truth. A wise man’s tools are analogies and proverbs. A woman holds her tongue, knowing silence will speak for her.  </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Main copy 4">
    <p:spTree>
      <p:nvGrpSpPr>
        <p:cNvPr id="1" name=""/>
        <p:cNvGrpSpPr/>
        <p:nvPr/>
      </p:nvGrpSpPr>
      <p:grpSpPr>
        <a:xfrm>
          <a:off x="0" y="0"/>
          <a:ext cx="0" cy="0"/>
          <a:chOff x="0" y="0"/>
          <a:chExt cx="0" cy="0"/>
        </a:xfrm>
      </p:grpSpPr>
      <p:sp>
        <p:nvSpPr>
          <p:cNvPr id="80"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81"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82" name="A brave man tells the truth. A wise man’s tools are analogies and proverbs. A woman holds her tongue, knowing silence will speak for her."/>
          <p:cNvSpPr txBox="1">
            <a:spLocks noGrp="1"/>
          </p:cNvSpPr>
          <p:nvPr>
            <p:ph type="body" sz="quarter" idx="13"/>
          </p:nvPr>
        </p:nvSpPr>
        <p:spPr>
          <a:xfrm>
            <a:off x="2029972" y="6404038"/>
            <a:ext cx="12179660" cy="2311401"/>
          </a:xfrm>
          <a:prstGeom prst="rect">
            <a:avLst/>
          </a:prstGeom>
        </p:spPr>
        <p:txBody>
          <a:bodyPr anchor="t"/>
          <a:lstStyle>
            <a:lvl1pPr marL="0" indent="0">
              <a:spcBef>
                <a:spcPts val="0"/>
              </a:spcBef>
              <a:buSzTx/>
              <a:buNone/>
              <a:defRPr sz="4800" spc="-144"/>
            </a:lvl1pPr>
          </a:lstStyle>
          <a:p>
            <a:r>
              <a:t>A brave man tells the truth. A wise man’s tools are analogies and proverbs. A woman holds her tongue, knowing silence will speak for her.  </a:t>
            </a:r>
          </a:p>
        </p:txBody>
      </p:sp>
      <p:sp>
        <p:nvSpPr>
          <p:cNvPr id="83" name="#"/>
          <p:cNvSpPr txBox="1">
            <a:spLocks noGrp="1"/>
          </p:cNvSpPr>
          <p:nvPr>
            <p:ph type="body" sz="quarter" idx="14"/>
          </p:nvPr>
        </p:nvSpPr>
        <p:spPr>
          <a:xfrm>
            <a:off x="2036245" y="4213161"/>
            <a:ext cx="1185673" cy="1943101"/>
          </a:xfrm>
          <a:prstGeom prst="rect">
            <a:avLst/>
          </a:prstGeom>
        </p:spPr>
        <p:txBody>
          <a:bodyPr wrap="none" anchor="t"/>
          <a:lstStyle>
            <a:lvl1pPr marL="0" indent="0">
              <a:spcBef>
                <a:spcPts val="0"/>
              </a:spcBef>
              <a:buSzTx/>
              <a:buNone/>
              <a:defRPr sz="12000" spc="-360">
                <a:latin typeface="BrownPro-Bold"/>
                <a:ea typeface="BrownPro-Bold"/>
                <a:cs typeface="BrownPro-Bold"/>
                <a:sym typeface="BrownPro-Bold"/>
              </a:defRPr>
            </a:lvl1pPr>
          </a:lstStyle>
          <a:p>
            <a:pPr>
              <a:defRPr>
                <a:latin typeface="+mn-lt"/>
                <a:ea typeface="+mn-ea"/>
                <a:cs typeface="+mn-cs"/>
                <a:sym typeface="BrownPro-Light"/>
              </a:defRPr>
            </a:pPr>
            <a:r>
              <a:rPr>
                <a:latin typeface="BrownPro-Bold"/>
                <a:ea typeface="BrownPro-Bold"/>
                <a:cs typeface="BrownPro-Bold"/>
                <a:sym typeface="BrownPro-Bold"/>
              </a:rPr>
              <a:t>#</a:t>
            </a:r>
          </a:p>
        </p:txBody>
      </p:sp>
      <p:sp>
        <p:nvSpPr>
          <p:cNvPr id="84" name="Rectangle"/>
          <p:cNvSpPr/>
          <p:nvPr/>
        </p:nvSpPr>
        <p:spPr>
          <a:xfrm>
            <a:off x="2125145" y="6156261"/>
            <a:ext cx="1016001" cy="120778"/>
          </a:xfrm>
          <a:prstGeom prst="rect">
            <a:avLst/>
          </a:prstGeom>
          <a:solidFill>
            <a:srgbClr val="F94878"/>
          </a:solidFill>
          <a:ln w="12700">
            <a:miter lim="400000"/>
          </a:ln>
        </p:spPr>
        <p:txBody>
          <a:bodyPr lIns="50800" tIns="50800" rIns="50800" bIns="50800" anchor="ctr"/>
          <a:lstStyle/>
          <a:p>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Main copy 1">
    <p:spTree>
      <p:nvGrpSpPr>
        <p:cNvPr id="1" name=""/>
        <p:cNvGrpSpPr/>
        <p:nvPr/>
      </p:nvGrpSpPr>
      <p:grpSpPr>
        <a:xfrm>
          <a:off x="0" y="0"/>
          <a:ext cx="0" cy="0"/>
          <a:chOff x="0" y="0"/>
          <a:chExt cx="0" cy="0"/>
        </a:xfrm>
      </p:grpSpPr>
      <p:sp>
        <p:nvSpPr>
          <p:cNvPr id="91"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92"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93" name="A Headline Here"/>
          <p:cNvSpPr txBox="1">
            <a:spLocks noGrp="1"/>
          </p:cNvSpPr>
          <p:nvPr>
            <p:ph type="body" sz="quarter" idx="13"/>
          </p:nvPr>
        </p:nvSpPr>
        <p:spPr>
          <a:xfrm>
            <a:off x="2029972" y="1905000"/>
            <a:ext cx="12179661" cy="876300"/>
          </a:xfrm>
          <a:prstGeom prst="rect">
            <a:avLst/>
          </a:prstGeom>
        </p:spPr>
        <p:txBody>
          <a:bodyPr anchor="t"/>
          <a:lstStyle>
            <a:lvl1pPr marL="0" indent="0">
              <a:spcBef>
                <a:spcPts val="0"/>
              </a:spcBef>
              <a:buSzTx/>
              <a:buNone/>
              <a:defRPr sz="5000" spc="-150">
                <a:latin typeface="BrownPro-Bold"/>
                <a:ea typeface="BrownPro-Bold"/>
                <a:cs typeface="BrownPro-Bold"/>
                <a:sym typeface="BrownPro-Bold"/>
              </a:defRPr>
            </a:lvl1pPr>
          </a:lstStyle>
          <a:p>
            <a:r>
              <a:t>A Headline Here</a:t>
            </a:r>
          </a:p>
        </p:txBody>
      </p:sp>
      <p:sp>
        <p:nvSpPr>
          <p:cNvPr id="94" name="[If you need to, move this part down]…"/>
          <p:cNvSpPr txBox="1">
            <a:spLocks noGrp="1"/>
          </p:cNvSpPr>
          <p:nvPr>
            <p:ph type="body" sz="quarter" idx="14"/>
          </p:nvPr>
        </p:nvSpPr>
        <p:spPr>
          <a:xfrm>
            <a:off x="2029972" y="2794000"/>
            <a:ext cx="12179661" cy="2895600"/>
          </a:xfrm>
          <a:prstGeom prst="rect">
            <a:avLst/>
          </a:prstGeom>
        </p:spPr>
        <p:txBody>
          <a:bodyPr anchor="t"/>
          <a:lstStyle/>
          <a:p>
            <a:pPr marL="0" indent="0">
              <a:spcBef>
                <a:spcPts val="0"/>
              </a:spcBef>
              <a:buSzTx/>
              <a:buNone/>
              <a:defRPr sz="3600" spc="-107"/>
            </a:pPr>
            <a:r>
              <a:t>[If you need to, move this part down]</a:t>
            </a:r>
          </a:p>
          <a:p>
            <a:pPr marL="0" indent="0">
              <a:spcBef>
                <a:spcPts val="0"/>
              </a:spcBef>
              <a:buSzTx/>
              <a:buNone/>
              <a:defRPr sz="3600" spc="-107"/>
            </a:pPr>
            <a:endParaRPr/>
          </a:p>
          <a:p>
            <a:pPr marL="0" indent="0">
              <a:spcBef>
                <a:spcPts val="0"/>
              </a:spcBef>
              <a:buSzTx/>
              <a:buNone/>
              <a:defRPr sz="3600" spc="-107"/>
            </a:pPr>
            <a:r>
              <a:t>A brave man tells the truth. A wise man’s tools are analogies and proverbs. A woman holds her tongue, knowing silence will speak for her.  </a:t>
            </a:r>
          </a:p>
        </p:txBody>
      </p:sp>
      <p:sp>
        <p:nvSpPr>
          <p:cNvPr id="95" name="Path To Purchase"/>
          <p:cNvSpPr txBox="1">
            <a:spLocks noGrp="1"/>
          </p:cNvSpPr>
          <p:nvPr>
            <p:ph type="body" sz="quarter" idx="15"/>
          </p:nvPr>
        </p:nvSpPr>
        <p:spPr>
          <a:xfrm>
            <a:off x="2029972" y="9639467"/>
            <a:ext cx="4081445" cy="1320801"/>
          </a:xfrm>
          <a:prstGeom prst="rect">
            <a:avLst/>
          </a:prstGeom>
        </p:spPr>
        <p:txBody>
          <a:bodyPr anchor="b"/>
          <a:lstStyle>
            <a:lvl1pPr marL="0" indent="0">
              <a:buSzTx/>
              <a:buNone/>
              <a:defRPr spc="0">
                <a:solidFill>
                  <a:srgbClr val="F94878"/>
                </a:solidFill>
                <a:latin typeface="BrownPro-Bold"/>
                <a:ea typeface="BrownPro-Bold"/>
                <a:cs typeface="BrownPro-Bold"/>
                <a:sym typeface="BrownPro-Bold"/>
              </a:defRPr>
            </a:lvl1pPr>
          </a:lstStyle>
          <a:p>
            <a:r>
              <a:t>Path To Purchase</a:t>
            </a:r>
          </a:p>
        </p:txBody>
      </p:sp>
      <p:sp>
        <p:nvSpPr>
          <p:cNvPr id="96" name="Venue 1"/>
          <p:cNvSpPr txBox="1">
            <a:spLocks noGrp="1"/>
          </p:cNvSpPr>
          <p:nvPr>
            <p:ph type="body" sz="quarter" idx="16"/>
          </p:nvPr>
        </p:nvSpPr>
        <p:spPr>
          <a:xfrm rot="3600000">
            <a:off x="5038572" y="9102884"/>
            <a:ext cx="2540001" cy="469901"/>
          </a:xfrm>
          <a:prstGeom prst="rect">
            <a:avLst/>
          </a:prstGeom>
        </p:spPr>
        <p:txBody>
          <a:bodyPr anchor="t"/>
          <a:lstStyle>
            <a:lvl1pPr marL="0" indent="0" algn="r">
              <a:buClr>
                <a:srgbClr val="7E83E3"/>
              </a:buClr>
              <a:buSzTx/>
              <a:buNone/>
              <a:defRPr sz="2400" cap="all" spc="0"/>
            </a:lvl1pPr>
          </a:lstStyle>
          <a:p>
            <a:r>
              <a:t>Venue 1 </a:t>
            </a:r>
          </a:p>
        </p:txBody>
      </p:sp>
      <p:sp>
        <p:nvSpPr>
          <p:cNvPr id="97" name="Circle"/>
          <p:cNvSpPr/>
          <p:nvPr/>
        </p:nvSpPr>
        <p:spPr>
          <a:xfrm rot="3600000">
            <a:off x="7017129" y="10643337"/>
            <a:ext cx="213776" cy="213776"/>
          </a:xfrm>
          <a:prstGeom prst="ellipse">
            <a:avLst/>
          </a:prstGeom>
          <a:solidFill>
            <a:srgbClr val="14E6DD"/>
          </a:solidFill>
          <a:ln w="12700">
            <a:miter lim="400000"/>
          </a:ln>
        </p:spPr>
        <p:txBody>
          <a:bodyPr lIns="50800" tIns="50800" rIns="50800" bIns="50800" anchor="ctr"/>
          <a:lstStyle/>
          <a:p>
            <a:endParaRPr/>
          </a:p>
        </p:txBody>
      </p:sp>
      <p:sp>
        <p:nvSpPr>
          <p:cNvPr id="98" name="Main Venue"/>
          <p:cNvSpPr txBox="1">
            <a:spLocks noGrp="1"/>
          </p:cNvSpPr>
          <p:nvPr>
            <p:ph type="body" sz="quarter" idx="17"/>
          </p:nvPr>
        </p:nvSpPr>
        <p:spPr>
          <a:xfrm rot="16200000">
            <a:off x="8348549" y="8413619"/>
            <a:ext cx="3517639" cy="406401"/>
          </a:xfrm>
          <a:prstGeom prst="rect">
            <a:avLst/>
          </a:prstGeom>
        </p:spPr>
        <p:txBody>
          <a:bodyPr lIns="0" tIns="0" rIns="0" bIns="0" anchor="t"/>
          <a:lstStyle>
            <a:lvl1pPr marL="0" indent="0">
              <a:buClr>
                <a:srgbClr val="7E83E3"/>
              </a:buClr>
              <a:buSzTx/>
              <a:buNone/>
              <a:defRPr sz="2600" cap="all" spc="0">
                <a:solidFill>
                  <a:srgbClr val="F94878"/>
                </a:solidFill>
                <a:latin typeface="BrownPro-Bold"/>
                <a:ea typeface="BrownPro-Bold"/>
                <a:cs typeface="BrownPro-Bold"/>
                <a:sym typeface="BrownPro-Bold"/>
              </a:defRPr>
            </a:lvl1pPr>
          </a:lstStyle>
          <a:p>
            <a:r>
              <a:t>Main Venue</a:t>
            </a:r>
          </a:p>
        </p:txBody>
      </p:sp>
      <p:sp>
        <p:nvSpPr>
          <p:cNvPr id="99" name="Circle"/>
          <p:cNvSpPr/>
          <p:nvPr/>
        </p:nvSpPr>
        <p:spPr>
          <a:xfrm rot="16200000">
            <a:off x="10032230" y="10629638"/>
            <a:ext cx="213777" cy="213776"/>
          </a:xfrm>
          <a:prstGeom prst="ellipse">
            <a:avLst/>
          </a:prstGeom>
          <a:solidFill>
            <a:srgbClr val="14E6DD"/>
          </a:solidFill>
          <a:ln w="12700">
            <a:miter lim="400000"/>
          </a:ln>
        </p:spPr>
        <p:txBody>
          <a:bodyPr lIns="50800" tIns="50800" rIns="50800" bIns="50800" anchor="ctr"/>
          <a:lstStyle/>
          <a:p>
            <a:endParaRPr/>
          </a:p>
        </p:txBody>
      </p:sp>
      <p:sp>
        <p:nvSpPr>
          <p:cNvPr id="100" name="Venue 2"/>
          <p:cNvSpPr txBox="1">
            <a:spLocks noGrp="1"/>
          </p:cNvSpPr>
          <p:nvPr>
            <p:ph type="body" sz="quarter" idx="18"/>
          </p:nvPr>
        </p:nvSpPr>
        <p:spPr>
          <a:xfrm rot="3600000">
            <a:off x="6046584" y="9102884"/>
            <a:ext cx="2540001" cy="469901"/>
          </a:xfrm>
          <a:prstGeom prst="rect">
            <a:avLst/>
          </a:prstGeom>
        </p:spPr>
        <p:txBody>
          <a:bodyPr anchor="t"/>
          <a:lstStyle>
            <a:lvl1pPr marL="0" indent="0" algn="r">
              <a:buClr>
                <a:srgbClr val="7E83E3"/>
              </a:buClr>
              <a:buSzTx/>
              <a:buNone/>
              <a:defRPr sz="2400" cap="all" spc="0"/>
            </a:lvl1pPr>
          </a:lstStyle>
          <a:p>
            <a:r>
              <a:t>Venue 2</a:t>
            </a:r>
          </a:p>
        </p:txBody>
      </p:sp>
      <p:sp>
        <p:nvSpPr>
          <p:cNvPr id="101" name="Circle"/>
          <p:cNvSpPr/>
          <p:nvPr/>
        </p:nvSpPr>
        <p:spPr>
          <a:xfrm rot="3600000">
            <a:off x="8021550" y="10637118"/>
            <a:ext cx="213777" cy="213776"/>
          </a:xfrm>
          <a:prstGeom prst="ellipse">
            <a:avLst/>
          </a:prstGeom>
          <a:solidFill>
            <a:srgbClr val="14E6DD"/>
          </a:solidFill>
          <a:ln w="12700">
            <a:miter lim="400000"/>
          </a:ln>
        </p:spPr>
        <p:txBody>
          <a:bodyPr lIns="50800" tIns="50800" rIns="50800" bIns="50800" anchor="ctr"/>
          <a:lstStyle/>
          <a:p>
            <a:endParaRPr/>
          </a:p>
        </p:txBody>
      </p:sp>
      <p:sp>
        <p:nvSpPr>
          <p:cNvPr id="102" name="Venue 3"/>
          <p:cNvSpPr txBox="1">
            <a:spLocks noGrp="1"/>
          </p:cNvSpPr>
          <p:nvPr>
            <p:ph type="body" sz="quarter" idx="19"/>
          </p:nvPr>
        </p:nvSpPr>
        <p:spPr>
          <a:xfrm rot="3600000">
            <a:off x="7049577" y="9102884"/>
            <a:ext cx="2540001" cy="469901"/>
          </a:xfrm>
          <a:prstGeom prst="rect">
            <a:avLst/>
          </a:prstGeom>
        </p:spPr>
        <p:txBody>
          <a:bodyPr anchor="t"/>
          <a:lstStyle>
            <a:lvl1pPr marL="0" indent="0" algn="r">
              <a:buClr>
                <a:srgbClr val="7E83E3"/>
              </a:buClr>
              <a:buSzTx/>
              <a:buNone/>
              <a:defRPr sz="2400" cap="all" spc="0"/>
            </a:lvl1pPr>
          </a:lstStyle>
          <a:p>
            <a:r>
              <a:t>Venue 3</a:t>
            </a:r>
          </a:p>
        </p:txBody>
      </p:sp>
      <p:sp>
        <p:nvSpPr>
          <p:cNvPr id="103" name="Circle"/>
          <p:cNvSpPr/>
          <p:nvPr/>
        </p:nvSpPr>
        <p:spPr>
          <a:xfrm rot="3600000">
            <a:off x="9024542" y="10637118"/>
            <a:ext cx="213777" cy="213777"/>
          </a:xfrm>
          <a:prstGeom prst="ellipse">
            <a:avLst/>
          </a:prstGeom>
          <a:solidFill>
            <a:srgbClr val="14E6DD"/>
          </a:solidFill>
          <a:ln w="12700">
            <a:miter lim="400000"/>
          </a:ln>
        </p:spPr>
        <p:txBody>
          <a:bodyPr lIns="50800" tIns="50800" rIns="50800" bIns="50800" anchor="ctr"/>
          <a:lstStyle/>
          <a:p>
            <a:endParaRPr/>
          </a:p>
        </p:txBody>
      </p:sp>
      <p:sp>
        <p:nvSpPr>
          <p:cNvPr id="104" name="Venue 1"/>
          <p:cNvSpPr txBox="1">
            <a:spLocks noGrp="1"/>
          </p:cNvSpPr>
          <p:nvPr>
            <p:ph type="body" sz="quarter" idx="20"/>
          </p:nvPr>
        </p:nvSpPr>
        <p:spPr>
          <a:xfrm rot="18000000">
            <a:off x="10734777" y="9102884"/>
            <a:ext cx="2540001" cy="469901"/>
          </a:xfrm>
          <a:prstGeom prst="rect">
            <a:avLst/>
          </a:prstGeom>
        </p:spPr>
        <p:txBody>
          <a:bodyPr anchor="t"/>
          <a:lstStyle>
            <a:lvl1pPr marL="0" indent="0">
              <a:buClr>
                <a:srgbClr val="7E83E3"/>
              </a:buClr>
              <a:buSzTx/>
              <a:buNone/>
              <a:defRPr sz="2400" cap="all" spc="0"/>
            </a:lvl1pPr>
          </a:lstStyle>
          <a:p>
            <a:r>
              <a:t>Venue 1 </a:t>
            </a:r>
          </a:p>
        </p:txBody>
      </p:sp>
      <p:sp>
        <p:nvSpPr>
          <p:cNvPr id="105" name="Circle"/>
          <p:cNvSpPr/>
          <p:nvPr/>
        </p:nvSpPr>
        <p:spPr>
          <a:xfrm rot="18000000">
            <a:off x="11082446" y="10643337"/>
            <a:ext cx="213776" cy="213776"/>
          </a:xfrm>
          <a:prstGeom prst="ellipse">
            <a:avLst/>
          </a:prstGeom>
          <a:solidFill>
            <a:srgbClr val="14E6DD"/>
          </a:solidFill>
          <a:ln w="12700">
            <a:miter lim="400000"/>
          </a:ln>
        </p:spPr>
        <p:txBody>
          <a:bodyPr lIns="50800" tIns="50800" rIns="50800" bIns="50800" anchor="ctr"/>
          <a:lstStyle/>
          <a:p>
            <a:endParaRPr/>
          </a:p>
        </p:txBody>
      </p:sp>
      <p:sp>
        <p:nvSpPr>
          <p:cNvPr id="106" name="Venue 2"/>
          <p:cNvSpPr txBox="1">
            <a:spLocks noGrp="1"/>
          </p:cNvSpPr>
          <p:nvPr>
            <p:ph type="body" sz="quarter" idx="21"/>
          </p:nvPr>
        </p:nvSpPr>
        <p:spPr>
          <a:xfrm rot="18000000">
            <a:off x="11756883" y="9102884"/>
            <a:ext cx="2540001" cy="469901"/>
          </a:xfrm>
          <a:prstGeom prst="rect">
            <a:avLst/>
          </a:prstGeom>
        </p:spPr>
        <p:txBody>
          <a:bodyPr anchor="t"/>
          <a:lstStyle>
            <a:lvl1pPr marL="0" indent="0">
              <a:buClr>
                <a:srgbClr val="7E83E3"/>
              </a:buClr>
              <a:buSzTx/>
              <a:buNone/>
              <a:defRPr sz="2400" cap="all" spc="0"/>
            </a:lvl1pPr>
          </a:lstStyle>
          <a:p>
            <a:r>
              <a:t>Venue 2 </a:t>
            </a:r>
          </a:p>
        </p:txBody>
      </p:sp>
      <p:sp>
        <p:nvSpPr>
          <p:cNvPr id="107" name="Circle"/>
          <p:cNvSpPr/>
          <p:nvPr/>
        </p:nvSpPr>
        <p:spPr>
          <a:xfrm rot="18000000">
            <a:off x="12104551" y="10643337"/>
            <a:ext cx="213777" cy="213776"/>
          </a:xfrm>
          <a:prstGeom prst="ellipse">
            <a:avLst/>
          </a:prstGeom>
          <a:solidFill>
            <a:srgbClr val="14E6DD"/>
          </a:solidFill>
          <a:ln w="12700">
            <a:miter lim="400000"/>
          </a:ln>
        </p:spPr>
        <p:txBody>
          <a:bodyPr lIns="50800" tIns="50800" rIns="50800" bIns="50800" anchor="ctr"/>
          <a:lstStyle/>
          <a:p>
            <a:endParaRPr/>
          </a:p>
        </p:txBody>
      </p:sp>
      <p:sp>
        <p:nvSpPr>
          <p:cNvPr id="108" name="Venue 3"/>
          <p:cNvSpPr txBox="1">
            <a:spLocks noGrp="1"/>
          </p:cNvSpPr>
          <p:nvPr>
            <p:ph type="body" sz="quarter" idx="22"/>
          </p:nvPr>
        </p:nvSpPr>
        <p:spPr>
          <a:xfrm rot="18000000">
            <a:off x="12763255" y="9097385"/>
            <a:ext cx="2540001" cy="469901"/>
          </a:xfrm>
          <a:prstGeom prst="rect">
            <a:avLst/>
          </a:prstGeom>
        </p:spPr>
        <p:txBody>
          <a:bodyPr anchor="t"/>
          <a:lstStyle>
            <a:lvl1pPr marL="0" indent="0">
              <a:buClr>
                <a:srgbClr val="7E83E3"/>
              </a:buClr>
              <a:buSzTx/>
              <a:buNone/>
              <a:defRPr sz="2400" cap="all" spc="0"/>
            </a:lvl1pPr>
          </a:lstStyle>
          <a:p>
            <a:r>
              <a:t>Venue 3</a:t>
            </a:r>
          </a:p>
        </p:txBody>
      </p:sp>
      <p:sp>
        <p:nvSpPr>
          <p:cNvPr id="109" name="Circle"/>
          <p:cNvSpPr/>
          <p:nvPr/>
        </p:nvSpPr>
        <p:spPr>
          <a:xfrm rot="18000000">
            <a:off x="13098223" y="10637838"/>
            <a:ext cx="213777" cy="213777"/>
          </a:xfrm>
          <a:prstGeom prst="ellipse">
            <a:avLst/>
          </a:prstGeom>
          <a:solidFill>
            <a:srgbClr val="14E6DD"/>
          </a:solidFill>
          <a:ln w="12700">
            <a:miter lim="400000"/>
          </a:ln>
        </p:spPr>
        <p:txBody>
          <a:bodyPr lIns="50800" tIns="50800" rIns="50800" bIns="50800" anchor="ctr"/>
          <a:lstStyle/>
          <a:p>
            <a:endParaRPr/>
          </a:p>
        </p:txBody>
      </p:sp>
      <p:sp>
        <p:nvSpPr>
          <p:cNvPr id="110" name="Line"/>
          <p:cNvSpPr/>
          <p:nvPr/>
        </p:nvSpPr>
        <p:spPr>
          <a:xfrm>
            <a:off x="7100761" y="10744381"/>
            <a:ext cx="6076715" cy="1"/>
          </a:xfrm>
          <a:prstGeom prst="line">
            <a:avLst/>
          </a:prstGeom>
          <a:ln w="25400" cap="rnd">
            <a:solidFill>
              <a:srgbClr val="14E6DD">
                <a:alpha val="50000"/>
              </a:srgbClr>
            </a:solidFill>
            <a:custDash>
              <a:ds d="100000" sp="200000"/>
            </a:custDash>
          </a:ln>
        </p:spPr>
        <p:txBody>
          <a:bodyPr lIns="50800" tIns="50800" rIns="50800" bIns="50800" anchor="ctr"/>
          <a:lstStyle/>
          <a:p>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Main copy">
    <p:spTree>
      <p:nvGrpSpPr>
        <p:cNvPr id="1" name=""/>
        <p:cNvGrpSpPr/>
        <p:nvPr/>
      </p:nvGrpSpPr>
      <p:grpSpPr>
        <a:xfrm>
          <a:off x="0" y="0"/>
          <a:ext cx="0" cy="0"/>
          <a:chOff x="0" y="0"/>
          <a:chExt cx="0" cy="0"/>
        </a:xfrm>
      </p:grpSpPr>
      <p:sp>
        <p:nvSpPr>
          <p:cNvPr id="117"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118" name="Image" descr="Image"/>
          <p:cNvPicPr>
            <a:picLocks noChangeAspect="1"/>
          </p:cNvPicPr>
          <p:nvPr/>
        </p:nvPicPr>
        <p:blipFill>
          <a:blip r:embed="rId2"/>
          <a:stretch>
            <a:fillRect/>
          </a:stretch>
        </p:blipFill>
        <p:spPr>
          <a:xfrm>
            <a:off x="1079599" y="762000"/>
            <a:ext cx="2412153" cy="304800"/>
          </a:xfrm>
          <a:prstGeom prst="rect">
            <a:avLst/>
          </a:prstGeom>
          <a:ln w="12700">
            <a:miter lim="400000"/>
          </a:ln>
        </p:spPr>
      </p:pic>
      <p:sp>
        <p:nvSpPr>
          <p:cNvPr id="119" name="Got something more to say than just a headline? Here’s Some More Weight to claim your stake and Speak up."/>
          <p:cNvSpPr txBox="1">
            <a:spLocks noGrp="1"/>
          </p:cNvSpPr>
          <p:nvPr>
            <p:ph type="body" sz="quarter" idx="13"/>
          </p:nvPr>
        </p:nvSpPr>
        <p:spPr>
          <a:xfrm>
            <a:off x="2029972" y="1905000"/>
            <a:ext cx="14220097" cy="2882900"/>
          </a:xfrm>
          <a:prstGeom prst="rect">
            <a:avLst/>
          </a:prstGeom>
        </p:spPr>
        <p:txBody>
          <a:bodyPr anchor="t"/>
          <a:lstStyle>
            <a:lvl1pPr marL="0" indent="0">
              <a:spcBef>
                <a:spcPts val="0"/>
              </a:spcBef>
              <a:buSzTx/>
              <a:buNone/>
              <a:defRPr sz="6000" spc="-180">
                <a:latin typeface="BrownPro-Bold"/>
                <a:ea typeface="BrownPro-Bold"/>
                <a:cs typeface="BrownPro-Bold"/>
                <a:sym typeface="BrownPro-Bold"/>
              </a:defRPr>
            </a:lvl1pPr>
          </a:lstStyle>
          <a:p>
            <a:r>
              <a:t>Got something more to say than just a headline? Here’s Some More Weight to claim your stake and Speak up. </a:t>
            </a:r>
          </a:p>
        </p:txBody>
      </p:sp>
      <p:sp>
        <p:nvSpPr>
          <p:cNvPr id="120" name="Write something here or delete this section and replace with icons, a path-to-purchase, a chart, or something more visual."/>
          <p:cNvSpPr txBox="1">
            <a:spLocks noGrp="1"/>
          </p:cNvSpPr>
          <p:nvPr>
            <p:ph type="body" sz="quarter" idx="14"/>
          </p:nvPr>
        </p:nvSpPr>
        <p:spPr>
          <a:xfrm>
            <a:off x="2029972" y="5588000"/>
            <a:ext cx="8109147" cy="2336800"/>
          </a:xfrm>
          <a:prstGeom prst="rect">
            <a:avLst/>
          </a:prstGeom>
        </p:spPr>
        <p:txBody>
          <a:bodyPr anchor="t"/>
          <a:lstStyle>
            <a:lvl1pPr marL="0" indent="0">
              <a:spcBef>
                <a:spcPts val="0"/>
              </a:spcBef>
              <a:buSzTx/>
              <a:buNone/>
              <a:defRPr sz="3600" spc="-107"/>
            </a:lvl1pPr>
          </a:lstStyle>
          <a:p>
            <a:r>
              <a:t>Write something here or delete this section and replace with icons, a path-to-purchase, a chart, or something more visual. </a:t>
            </a:r>
          </a:p>
        </p:txBody>
      </p:sp>
      <p:sp>
        <p:nvSpPr>
          <p:cNvPr id="121" name="#1"/>
          <p:cNvSpPr txBox="1">
            <a:spLocks noGrp="1"/>
          </p:cNvSpPr>
          <p:nvPr>
            <p:ph type="body" sz="quarter" idx="15"/>
          </p:nvPr>
        </p:nvSpPr>
        <p:spPr>
          <a:xfrm>
            <a:off x="19577583" y="2025650"/>
            <a:ext cx="1229869" cy="1333500"/>
          </a:xfrm>
          <a:prstGeom prst="rect">
            <a:avLst/>
          </a:prstGeom>
        </p:spPr>
        <p:txBody>
          <a:bodyPr wrap="none" anchor="t"/>
          <a:lstStyle>
            <a:lvl1pPr marL="0" indent="0">
              <a:spcBef>
                <a:spcPts val="0"/>
              </a:spcBef>
              <a:buSzTx/>
              <a:buNone/>
              <a:defRPr sz="8000" spc="-239">
                <a:solidFill>
                  <a:srgbClr val="F94878"/>
                </a:solidFill>
                <a:latin typeface="BrownPro-Bold"/>
                <a:ea typeface="BrownPro-Bold"/>
                <a:cs typeface="BrownPro-Bold"/>
                <a:sym typeface="BrownPro-Bold"/>
              </a:defRPr>
            </a:lvl1pPr>
          </a:lstStyle>
          <a:p>
            <a:r>
              <a:t>#1</a:t>
            </a:r>
          </a:p>
        </p:txBody>
      </p:sp>
      <p:sp>
        <p:nvSpPr>
          <p:cNvPr id="122" name="Optional Amazing Stat"/>
          <p:cNvSpPr txBox="1">
            <a:spLocks noGrp="1"/>
          </p:cNvSpPr>
          <p:nvPr>
            <p:ph type="body" sz="quarter" idx="16"/>
          </p:nvPr>
        </p:nvSpPr>
        <p:spPr>
          <a:xfrm>
            <a:off x="18940512" y="3359150"/>
            <a:ext cx="2782903" cy="1041400"/>
          </a:xfrm>
          <a:prstGeom prst="rect">
            <a:avLst/>
          </a:prstGeom>
        </p:spPr>
        <p:txBody>
          <a:bodyPr anchor="t"/>
          <a:lstStyle>
            <a:lvl1pPr marL="0" indent="0" algn="ctr">
              <a:spcBef>
                <a:spcPts val="0"/>
              </a:spcBef>
              <a:buSzTx/>
              <a:buNone/>
              <a:defRPr sz="3000" spc="-90"/>
            </a:lvl1pPr>
          </a:lstStyle>
          <a:p>
            <a:r>
              <a:t>Optional Amazing Stat</a:t>
            </a:r>
          </a:p>
        </p:txBody>
      </p:sp>
      <p:sp>
        <p:nvSpPr>
          <p:cNvPr id="123" name="#2"/>
          <p:cNvSpPr txBox="1">
            <a:spLocks noGrp="1"/>
          </p:cNvSpPr>
          <p:nvPr>
            <p:ph type="body" sz="quarter" idx="17"/>
          </p:nvPr>
        </p:nvSpPr>
        <p:spPr>
          <a:xfrm>
            <a:off x="19577583" y="5670550"/>
            <a:ext cx="1351789" cy="1333500"/>
          </a:xfrm>
          <a:prstGeom prst="rect">
            <a:avLst/>
          </a:prstGeom>
        </p:spPr>
        <p:txBody>
          <a:bodyPr wrap="none" anchor="t"/>
          <a:lstStyle>
            <a:lvl1pPr marL="0" indent="0">
              <a:spcBef>
                <a:spcPts val="0"/>
              </a:spcBef>
              <a:buSzTx/>
              <a:buNone/>
              <a:defRPr sz="8000" spc="-239">
                <a:solidFill>
                  <a:srgbClr val="F94878"/>
                </a:solidFill>
                <a:latin typeface="BrownPro-Bold"/>
                <a:ea typeface="BrownPro-Bold"/>
                <a:cs typeface="BrownPro-Bold"/>
                <a:sym typeface="BrownPro-Bold"/>
              </a:defRPr>
            </a:lvl1pPr>
          </a:lstStyle>
          <a:p>
            <a:r>
              <a:t>#2</a:t>
            </a:r>
          </a:p>
        </p:txBody>
      </p:sp>
      <p:sp>
        <p:nvSpPr>
          <p:cNvPr id="124" name="Optional Amazing Stat"/>
          <p:cNvSpPr txBox="1">
            <a:spLocks noGrp="1"/>
          </p:cNvSpPr>
          <p:nvPr>
            <p:ph type="body" sz="quarter" idx="18"/>
          </p:nvPr>
        </p:nvSpPr>
        <p:spPr>
          <a:xfrm>
            <a:off x="18910755" y="7004050"/>
            <a:ext cx="2842415" cy="1041400"/>
          </a:xfrm>
          <a:prstGeom prst="rect">
            <a:avLst/>
          </a:prstGeom>
        </p:spPr>
        <p:txBody>
          <a:bodyPr anchor="t"/>
          <a:lstStyle>
            <a:lvl1pPr marL="0" indent="0" algn="ctr">
              <a:spcBef>
                <a:spcPts val="0"/>
              </a:spcBef>
              <a:buSzTx/>
              <a:buNone/>
              <a:defRPr sz="3000" spc="-90"/>
            </a:lvl1pPr>
          </a:lstStyle>
          <a:p>
            <a:r>
              <a:t>Optional Amazing Stat</a:t>
            </a:r>
          </a:p>
        </p:txBody>
      </p:sp>
      <p:sp>
        <p:nvSpPr>
          <p:cNvPr id="125" name="#3"/>
          <p:cNvSpPr txBox="1">
            <a:spLocks noGrp="1"/>
          </p:cNvSpPr>
          <p:nvPr>
            <p:ph type="body" sz="quarter" idx="19"/>
          </p:nvPr>
        </p:nvSpPr>
        <p:spPr>
          <a:xfrm>
            <a:off x="19577583" y="9315450"/>
            <a:ext cx="1380237" cy="1333500"/>
          </a:xfrm>
          <a:prstGeom prst="rect">
            <a:avLst/>
          </a:prstGeom>
        </p:spPr>
        <p:txBody>
          <a:bodyPr wrap="none" anchor="t"/>
          <a:lstStyle>
            <a:lvl1pPr marL="0" indent="0">
              <a:spcBef>
                <a:spcPts val="0"/>
              </a:spcBef>
              <a:buSzTx/>
              <a:buNone/>
              <a:defRPr sz="8000" spc="-239">
                <a:solidFill>
                  <a:srgbClr val="F94878"/>
                </a:solidFill>
                <a:latin typeface="BrownPro-Bold"/>
                <a:ea typeface="BrownPro-Bold"/>
                <a:cs typeface="BrownPro-Bold"/>
                <a:sym typeface="BrownPro-Bold"/>
              </a:defRPr>
            </a:lvl1pPr>
          </a:lstStyle>
          <a:p>
            <a:r>
              <a:t>#3</a:t>
            </a:r>
          </a:p>
        </p:txBody>
      </p:sp>
      <p:sp>
        <p:nvSpPr>
          <p:cNvPr id="126" name="Optional…"/>
          <p:cNvSpPr txBox="1">
            <a:spLocks noGrp="1"/>
          </p:cNvSpPr>
          <p:nvPr>
            <p:ph type="body" sz="quarter" idx="20"/>
          </p:nvPr>
        </p:nvSpPr>
        <p:spPr>
          <a:xfrm>
            <a:off x="18593913" y="10648950"/>
            <a:ext cx="3476100" cy="1041400"/>
          </a:xfrm>
          <a:prstGeom prst="rect">
            <a:avLst/>
          </a:prstGeom>
        </p:spPr>
        <p:txBody>
          <a:bodyPr anchor="t"/>
          <a:lstStyle/>
          <a:p>
            <a:pPr marL="0" indent="0" algn="ctr">
              <a:spcBef>
                <a:spcPts val="0"/>
              </a:spcBef>
              <a:buSzTx/>
              <a:buNone/>
              <a:defRPr sz="3000" spc="-90"/>
            </a:pPr>
            <a:r>
              <a:t>Optional </a:t>
            </a:r>
          </a:p>
          <a:p>
            <a:pPr marL="0" indent="0" algn="ctr">
              <a:spcBef>
                <a:spcPts val="0"/>
              </a:spcBef>
              <a:buSzTx/>
              <a:buNone/>
              <a:defRPr sz="3000" spc="-90"/>
            </a:pPr>
            <a:r>
              <a:t>Amazing Stat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94878"/>
            </a:gs>
            <a:gs pos="0">
              <a:srgbClr val="7D2D5B"/>
            </a:gs>
            <a:gs pos="56821">
              <a:srgbClr val="00113D"/>
            </a:gs>
          </a:gsLst>
          <a:lin ang="14400000" scaled="0"/>
        </a:gradFill>
        <a:effectLst/>
      </p:bgPr>
    </p:bg>
    <p:spTree>
      <p:nvGrpSpPr>
        <p:cNvPr id="1" name=""/>
        <p:cNvGrpSpPr/>
        <p:nvPr/>
      </p:nvGrpSpPr>
      <p:grpSpPr>
        <a:xfrm>
          <a:off x="0" y="0"/>
          <a:ext cx="0" cy="0"/>
          <a:chOff x="0" y="0"/>
          <a:chExt cx="0" cy="0"/>
        </a:xfrm>
      </p:grpSpPr>
      <p:pic>
        <p:nvPicPr>
          <p:cNvPr id="2" name="foursquare-wordmark-white.png" descr="foursquare-wordmark-white.png"/>
          <p:cNvPicPr>
            <a:picLocks noChangeAspect="1"/>
          </p:cNvPicPr>
          <p:nvPr/>
        </p:nvPicPr>
        <p:blipFill>
          <a:blip r:embed="rId70"/>
          <a:stretch>
            <a:fillRect/>
          </a:stretch>
        </p:blipFill>
        <p:spPr>
          <a:xfrm>
            <a:off x="5128254" y="4993956"/>
            <a:ext cx="14127492" cy="3728088"/>
          </a:xfrm>
          <a:prstGeom prst="rect">
            <a:avLst/>
          </a:prstGeom>
          <a:ln w="12700">
            <a:miter lim="400000"/>
          </a:ln>
        </p:spPr>
      </p:pic>
      <p:sp>
        <p:nvSpPr>
          <p:cNvPr id="3" name="Title Text"/>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Body Level One…"/>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a:spLocks noGrp="1"/>
          </p:cNvSpPr>
          <p:nvPr>
            <p:ph type="sldNum" sz="quarter" idx="2"/>
          </p:nvPr>
        </p:nvSpPr>
        <p:spPr>
          <a:xfrm>
            <a:off x="23688074" y="12954000"/>
            <a:ext cx="417577" cy="469900"/>
          </a:xfrm>
          <a:prstGeom prst="rect">
            <a:avLst/>
          </a:prstGeom>
          <a:ln w="12700">
            <a:miter lim="400000"/>
          </a:ln>
        </p:spPr>
        <p:txBody>
          <a:bodyPr wrap="none" lIns="50800" tIns="50800" rIns="50800" bIns="50800">
            <a:spAutoFit/>
          </a:bodyPr>
          <a:lstStyle>
            <a:lvl1pPr algn="ctr">
              <a:spcBef>
                <a:spcPts val="0"/>
              </a:spcBef>
              <a:defRPr sz="2400" spc="0">
                <a:solidFill>
                  <a:srgbClr val="C8CCDD"/>
                </a:solidFill>
                <a:latin typeface="BrownPro-Regular"/>
                <a:ea typeface="BrownPro-Regular"/>
                <a:cs typeface="BrownPro-Regular"/>
                <a:sym typeface="BrownPro-Regular"/>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 id="2147483705" r:id="rId56"/>
    <p:sldLayoutId id="2147483706" r:id="rId57"/>
    <p:sldLayoutId id="2147483707" r:id="rId58"/>
    <p:sldLayoutId id="2147483708" r:id="rId59"/>
    <p:sldLayoutId id="2147483709" r:id="rId60"/>
    <p:sldLayoutId id="2147483710" r:id="rId61"/>
    <p:sldLayoutId id="2147483711" r:id="rId62"/>
    <p:sldLayoutId id="2147483712" r:id="rId63"/>
    <p:sldLayoutId id="2147483713" r:id="rId64"/>
    <p:sldLayoutId id="2147483714" r:id="rId65"/>
    <p:sldLayoutId id="2147483715" r:id="rId66"/>
    <p:sldLayoutId id="2147483716" r:id="rId67"/>
    <p:sldLayoutId id="2147483717" r:id="rId68"/>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488461" marR="0" indent="-488461" algn="l" defTabSz="825500" rtl="0" latinLnBrk="0">
        <a:lnSpc>
          <a:spcPct val="100000"/>
        </a:lnSpc>
        <a:spcBef>
          <a:spcPts val="4000"/>
        </a:spcBef>
        <a:spcAft>
          <a:spcPts val="0"/>
        </a:spcAft>
        <a:buClrTx/>
        <a:buSzPct val="75000"/>
        <a:buFontTx/>
        <a:buChar char="•"/>
        <a:tabLst/>
        <a:defRPr sz="4000" b="0" i="0" u="none" strike="noStrike" cap="none" spc="-119" baseline="0">
          <a:ln>
            <a:noFill/>
          </a:ln>
          <a:solidFill>
            <a:srgbClr val="FFFFFF"/>
          </a:solidFill>
          <a:uFillTx/>
          <a:latin typeface="+mn-lt"/>
          <a:ea typeface="+mn-ea"/>
          <a:cs typeface="+mn-cs"/>
          <a:sym typeface="BrownPro-Light"/>
        </a:defRPr>
      </a:lvl1pPr>
      <a:lvl2pPr marL="1123461" marR="0" indent="-488461" algn="l" defTabSz="825500" rtl="0" latinLnBrk="0">
        <a:lnSpc>
          <a:spcPct val="100000"/>
        </a:lnSpc>
        <a:spcBef>
          <a:spcPts val="4000"/>
        </a:spcBef>
        <a:spcAft>
          <a:spcPts val="0"/>
        </a:spcAft>
        <a:buClrTx/>
        <a:buSzPct val="75000"/>
        <a:buFontTx/>
        <a:buChar char="•"/>
        <a:tabLst/>
        <a:defRPr sz="4000" b="0" i="0" u="none" strike="noStrike" cap="none" spc="-119" baseline="0">
          <a:ln>
            <a:noFill/>
          </a:ln>
          <a:solidFill>
            <a:srgbClr val="FFFFFF"/>
          </a:solidFill>
          <a:uFillTx/>
          <a:latin typeface="+mn-lt"/>
          <a:ea typeface="+mn-ea"/>
          <a:cs typeface="+mn-cs"/>
          <a:sym typeface="BrownPro-Light"/>
        </a:defRPr>
      </a:lvl2pPr>
      <a:lvl3pPr marL="1758461" marR="0" indent="-488461" algn="l" defTabSz="825500" rtl="0" latinLnBrk="0">
        <a:lnSpc>
          <a:spcPct val="100000"/>
        </a:lnSpc>
        <a:spcBef>
          <a:spcPts val="4000"/>
        </a:spcBef>
        <a:spcAft>
          <a:spcPts val="0"/>
        </a:spcAft>
        <a:buClrTx/>
        <a:buSzPct val="75000"/>
        <a:buFontTx/>
        <a:buChar char="•"/>
        <a:tabLst/>
        <a:defRPr sz="4000" b="0" i="0" u="none" strike="noStrike" cap="none" spc="-119" baseline="0">
          <a:ln>
            <a:noFill/>
          </a:ln>
          <a:solidFill>
            <a:srgbClr val="FFFFFF"/>
          </a:solidFill>
          <a:uFillTx/>
          <a:latin typeface="+mn-lt"/>
          <a:ea typeface="+mn-ea"/>
          <a:cs typeface="+mn-cs"/>
          <a:sym typeface="BrownPro-Light"/>
        </a:defRPr>
      </a:lvl3pPr>
      <a:lvl4pPr marL="2393461" marR="0" indent="-488461" algn="l" defTabSz="825500" rtl="0" latinLnBrk="0">
        <a:lnSpc>
          <a:spcPct val="100000"/>
        </a:lnSpc>
        <a:spcBef>
          <a:spcPts val="4000"/>
        </a:spcBef>
        <a:spcAft>
          <a:spcPts val="0"/>
        </a:spcAft>
        <a:buClrTx/>
        <a:buSzPct val="75000"/>
        <a:buFontTx/>
        <a:buChar char="•"/>
        <a:tabLst/>
        <a:defRPr sz="4000" b="0" i="0" u="none" strike="noStrike" cap="none" spc="-119" baseline="0">
          <a:ln>
            <a:noFill/>
          </a:ln>
          <a:solidFill>
            <a:srgbClr val="FFFFFF"/>
          </a:solidFill>
          <a:uFillTx/>
          <a:latin typeface="+mn-lt"/>
          <a:ea typeface="+mn-ea"/>
          <a:cs typeface="+mn-cs"/>
          <a:sym typeface="BrownPro-Light"/>
        </a:defRPr>
      </a:lvl4pPr>
      <a:lvl5pPr marL="3028461" marR="0" indent="-488461" algn="l" defTabSz="825500" rtl="0" latinLnBrk="0">
        <a:lnSpc>
          <a:spcPct val="100000"/>
        </a:lnSpc>
        <a:spcBef>
          <a:spcPts val="4000"/>
        </a:spcBef>
        <a:spcAft>
          <a:spcPts val="0"/>
        </a:spcAft>
        <a:buClrTx/>
        <a:buSzPct val="75000"/>
        <a:buFontTx/>
        <a:buChar char="•"/>
        <a:tabLst/>
        <a:defRPr sz="4000" b="0" i="0" u="none" strike="noStrike" cap="none" spc="-119" baseline="0">
          <a:ln>
            <a:noFill/>
          </a:ln>
          <a:solidFill>
            <a:srgbClr val="FFFFFF"/>
          </a:solidFill>
          <a:uFillTx/>
          <a:latin typeface="+mn-lt"/>
          <a:ea typeface="+mn-ea"/>
          <a:cs typeface="+mn-cs"/>
          <a:sym typeface="BrownPro-Light"/>
        </a:defRPr>
      </a:lvl5pPr>
      <a:lvl6pPr marL="3663461" marR="0" indent="-488461" algn="l" defTabSz="825500" rtl="0" latinLnBrk="0">
        <a:lnSpc>
          <a:spcPct val="100000"/>
        </a:lnSpc>
        <a:spcBef>
          <a:spcPts val="4000"/>
        </a:spcBef>
        <a:spcAft>
          <a:spcPts val="0"/>
        </a:spcAft>
        <a:buClrTx/>
        <a:buSzPct val="75000"/>
        <a:buFontTx/>
        <a:buChar char="•"/>
        <a:tabLst/>
        <a:defRPr sz="4000" b="0" i="0" u="none" strike="noStrike" cap="none" spc="-119" baseline="0">
          <a:ln>
            <a:noFill/>
          </a:ln>
          <a:solidFill>
            <a:srgbClr val="FFFFFF"/>
          </a:solidFill>
          <a:uFillTx/>
          <a:latin typeface="+mn-lt"/>
          <a:ea typeface="+mn-ea"/>
          <a:cs typeface="+mn-cs"/>
          <a:sym typeface="BrownPro-Light"/>
        </a:defRPr>
      </a:lvl6pPr>
      <a:lvl7pPr marL="4298461" marR="0" indent="-488461" algn="l" defTabSz="825500" rtl="0" latinLnBrk="0">
        <a:lnSpc>
          <a:spcPct val="100000"/>
        </a:lnSpc>
        <a:spcBef>
          <a:spcPts val="4000"/>
        </a:spcBef>
        <a:spcAft>
          <a:spcPts val="0"/>
        </a:spcAft>
        <a:buClrTx/>
        <a:buSzPct val="75000"/>
        <a:buFontTx/>
        <a:buChar char="•"/>
        <a:tabLst/>
        <a:defRPr sz="4000" b="0" i="0" u="none" strike="noStrike" cap="none" spc="-119" baseline="0">
          <a:ln>
            <a:noFill/>
          </a:ln>
          <a:solidFill>
            <a:srgbClr val="FFFFFF"/>
          </a:solidFill>
          <a:uFillTx/>
          <a:latin typeface="+mn-lt"/>
          <a:ea typeface="+mn-ea"/>
          <a:cs typeface="+mn-cs"/>
          <a:sym typeface="BrownPro-Light"/>
        </a:defRPr>
      </a:lvl7pPr>
      <a:lvl8pPr marL="4933461" marR="0" indent="-488461" algn="l" defTabSz="825500" rtl="0" latinLnBrk="0">
        <a:lnSpc>
          <a:spcPct val="100000"/>
        </a:lnSpc>
        <a:spcBef>
          <a:spcPts val="4000"/>
        </a:spcBef>
        <a:spcAft>
          <a:spcPts val="0"/>
        </a:spcAft>
        <a:buClrTx/>
        <a:buSzPct val="75000"/>
        <a:buFontTx/>
        <a:buChar char="•"/>
        <a:tabLst/>
        <a:defRPr sz="4000" b="0" i="0" u="none" strike="noStrike" cap="none" spc="-119" baseline="0">
          <a:ln>
            <a:noFill/>
          </a:ln>
          <a:solidFill>
            <a:srgbClr val="FFFFFF"/>
          </a:solidFill>
          <a:uFillTx/>
          <a:latin typeface="+mn-lt"/>
          <a:ea typeface="+mn-ea"/>
          <a:cs typeface="+mn-cs"/>
          <a:sym typeface="BrownPro-Light"/>
        </a:defRPr>
      </a:lvl8pPr>
      <a:lvl9pPr marL="5568461" marR="0" indent="-488461" algn="l" defTabSz="825500" rtl="0" latinLnBrk="0">
        <a:lnSpc>
          <a:spcPct val="100000"/>
        </a:lnSpc>
        <a:spcBef>
          <a:spcPts val="4000"/>
        </a:spcBef>
        <a:spcAft>
          <a:spcPts val="0"/>
        </a:spcAft>
        <a:buClrTx/>
        <a:buSzPct val="75000"/>
        <a:buFontTx/>
        <a:buChar char="•"/>
        <a:tabLst/>
        <a:defRPr sz="4000" b="0" i="0" u="none" strike="noStrike" cap="none" spc="-119" baseline="0">
          <a:ln>
            <a:noFill/>
          </a:ln>
          <a:solidFill>
            <a:srgbClr val="FFFFFF"/>
          </a:solidFill>
          <a:uFillTx/>
          <a:latin typeface="+mn-lt"/>
          <a:ea typeface="+mn-ea"/>
          <a:cs typeface="+mn-cs"/>
          <a:sym typeface="BrownPro-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BrownPro-Regular"/>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BrownPro-Regular"/>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BrownPro-Regular"/>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BrownPro-Regular"/>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BrownPro-Regular"/>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BrownPro-Regular"/>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BrownPro-Regular"/>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BrownPro-Regular"/>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BrownPro-Regula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image" Target="../media/image21.png"/><Relationship Id="rId1" Type="http://schemas.openxmlformats.org/officeDocument/2006/relationships/slideLayout" Target="../slideLayouts/slideLayout4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 name="Slide Number"/>
          <p:cNvSpPr>
            <a:spLocks noGrp="1"/>
          </p:cNvSpPr>
          <p:nvPr>
            <p:ph type="sldNum" sz="quarter" idx="2"/>
          </p:nvPr>
        </p:nvSpPr>
        <p:spPr>
          <a:xfrm>
            <a:off x="23712458" y="12954000"/>
            <a:ext cx="368809" cy="469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a:p>
        </p:txBody>
      </p:sp>
      <p:sp>
        <p:nvSpPr>
          <p:cNvPr id="1017" name="Days of the Week OVERALL"/>
          <p:cNvSpPr txBox="1">
            <a:spLocks noGrp="1"/>
          </p:cNvSpPr>
          <p:nvPr>
            <p:ph type="body" idx="13"/>
          </p:nvPr>
        </p:nvSpPr>
        <p:spPr>
          <a:xfrm>
            <a:off x="356839" y="1905000"/>
            <a:ext cx="7747234" cy="1651000"/>
          </a:xfrm>
          <a:prstGeom prst="rect">
            <a:avLst/>
          </a:prstGeom>
        </p:spPr>
        <p:txBody>
          <a:bodyPr>
            <a:noAutofit/>
          </a:bodyPr>
          <a:lstStyle/>
          <a:p>
            <a:r>
              <a:rPr sz="5400" dirty="0"/>
              <a:t>Days of the Week OVERALL</a:t>
            </a:r>
          </a:p>
        </p:txBody>
      </p:sp>
      <p:sp>
        <p:nvSpPr>
          <p:cNvPr id="1018" name="flighting &amp; markets"/>
          <p:cNvSpPr txBox="1">
            <a:spLocks noGrp="1"/>
          </p:cNvSpPr>
          <p:nvPr>
            <p:ph type="body" idx="14"/>
          </p:nvPr>
        </p:nvSpPr>
        <p:spPr>
          <a:xfrm>
            <a:off x="1016099" y="3652530"/>
            <a:ext cx="7087974" cy="482601"/>
          </a:xfrm>
          <a:prstGeom prst="rect">
            <a:avLst/>
          </a:prstGeom>
        </p:spPr>
        <p:txBody>
          <a:bodyPr>
            <a:noAutofit/>
          </a:bodyPr>
          <a:lstStyle/>
          <a:p>
            <a:r>
              <a:rPr sz="4000" dirty="0"/>
              <a:t>flighting &amp; markets</a:t>
            </a:r>
          </a:p>
        </p:txBody>
      </p:sp>
      <p:sp>
        <p:nvSpPr>
          <p:cNvPr id="1019" name="Consumers who were exposed to an ad were more likely to visit a Chipotle location during the same day of ad exposure.…"/>
          <p:cNvSpPr txBox="1"/>
          <p:nvPr/>
        </p:nvSpPr>
        <p:spPr>
          <a:xfrm>
            <a:off x="1016099" y="4300230"/>
            <a:ext cx="6096001" cy="534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defRPr sz="3000" spc="-90"/>
            </a:pPr>
            <a:r>
              <a:rPr sz="3600" dirty="0"/>
              <a:t>Consumers who were exposed to an ad were more likely to visit a</a:t>
            </a:r>
            <a:r>
              <a:rPr lang="en-US" sz="3600" dirty="0"/>
              <a:t>n Beyond Pancakes </a:t>
            </a:r>
            <a:r>
              <a:rPr sz="3600" dirty="0"/>
              <a:t>location during the </a:t>
            </a:r>
            <a:r>
              <a:rPr sz="3600" dirty="0">
                <a:latin typeface="BrownPro-Bold"/>
                <a:ea typeface="BrownPro-Bold"/>
                <a:cs typeface="BrownPro-Bold"/>
                <a:sym typeface="BrownPro-Bold"/>
              </a:rPr>
              <a:t>same day of ad exposure</a:t>
            </a:r>
            <a:r>
              <a:rPr sz="3600" dirty="0"/>
              <a:t>.</a:t>
            </a:r>
          </a:p>
          <a:p>
            <a:pPr>
              <a:defRPr sz="3000" spc="-90"/>
            </a:pPr>
            <a:r>
              <a:rPr sz="3600" dirty="0"/>
              <a:t>Throughout the campaign, incremental lift was most notable on </a:t>
            </a:r>
            <a:r>
              <a:rPr lang="en-US" sz="3600" dirty="0">
                <a:latin typeface="BrownPro-Bold"/>
                <a:ea typeface="BrownPro-Bold"/>
                <a:cs typeface="BrownPro-Bold"/>
                <a:sym typeface="BrownPro-Bold"/>
              </a:rPr>
              <a:t>Tuesdays</a:t>
            </a:r>
            <a:r>
              <a:rPr sz="3600" dirty="0"/>
              <a:t>, followed by Thursdays and Fridays. </a:t>
            </a:r>
          </a:p>
        </p:txBody>
      </p:sp>
      <p:graphicFrame>
        <p:nvGraphicFramePr>
          <p:cNvPr id="1020" name="Table"/>
          <p:cNvGraphicFramePr/>
          <p:nvPr>
            <p:extLst>
              <p:ext uri="{D42A27DB-BD31-4B8C-83A1-F6EECF244321}">
                <p14:modId xmlns:p14="http://schemas.microsoft.com/office/powerpoint/2010/main" val="345601915"/>
              </p:ext>
            </p:extLst>
          </p:nvPr>
        </p:nvGraphicFramePr>
        <p:xfrm>
          <a:off x="9729355" y="6304670"/>
          <a:ext cx="13041420" cy="4743865"/>
        </p:xfrm>
        <a:graphic>
          <a:graphicData uri="http://schemas.openxmlformats.org/drawingml/2006/table">
            <a:tbl>
              <a:tblPr>
                <a:tableStyleId>{4C3C2611-4C71-4FC5-86AE-919BDF0F9419}</a:tableStyleId>
              </a:tblPr>
              <a:tblGrid>
                <a:gridCol w="1863060">
                  <a:extLst>
                    <a:ext uri="{9D8B030D-6E8A-4147-A177-3AD203B41FA5}">
                      <a16:colId xmlns:a16="http://schemas.microsoft.com/office/drawing/2014/main" val="20000"/>
                    </a:ext>
                  </a:extLst>
                </a:gridCol>
                <a:gridCol w="1863060">
                  <a:extLst>
                    <a:ext uri="{9D8B030D-6E8A-4147-A177-3AD203B41FA5}">
                      <a16:colId xmlns:a16="http://schemas.microsoft.com/office/drawing/2014/main" val="20001"/>
                    </a:ext>
                  </a:extLst>
                </a:gridCol>
                <a:gridCol w="1863060">
                  <a:extLst>
                    <a:ext uri="{9D8B030D-6E8A-4147-A177-3AD203B41FA5}">
                      <a16:colId xmlns:a16="http://schemas.microsoft.com/office/drawing/2014/main" val="20002"/>
                    </a:ext>
                  </a:extLst>
                </a:gridCol>
                <a:gridCol w="1863060">
                  <a:extLst>
                    <a:ext uri="{9D8B030D-6E8A-4147-A177-3AD203B41FA5}">
                      <a16:colId xmlns:a16="http://schemas.microsoft.com/office/drawing/2014/main" val="20003"/>
                    </a:ext>
                  </a:extLst>
                </a:gridCol>
                <a:gridCol w="1863060">
                  <a:extLst>
                    <a:ext uri="{9D8B030D-6E8A-4147-A177-3AD203B41FA5}">
                      <a16:colId xmlns:a16="http://schemas.microsoft.com/office/drawing/2014/main" val="20004"/>
                    </a:ext>
                  </a:extLst>
                </a:gridCol>
                <a:gridCol w="1863060">
                  <a:extLst>
                    <a:ext uri="{9D8B030D-6E8A-4147-A177-3AD203B41FA5}">
                      <a16:colId xmlns:a16="http://schemas.microsoft.com/office/drawing/2014/main" val="20005"/>
                    </a:ext>
                  </a:extLst>
                </a:gridCol>
                <a:gridCol w="1863060">
                  <a:extLst>
                    <a:ext uri="{9D8B030D-6E8A-4147-A177-3AD203B41FA5}">
                      <a16:colId xmlns:a16="http://schemas.microsoft.com/office/drawing/2014/main" val="20006"/>
                    </a:ext>
                  </a:extLst>
                </a:gridCol>
              </a:tblGrid>
              <a:tr h="3958305">
                <a:tc>
                  <a:txBody>
                    <a:bodyPr/>
                    <a:lstStyle/>
                    <a:p>
                      <a:pPr defTabSz="914400">
                        <a:defRPr sz="4492">
                          <a:sym typeface="Helvetica Light"/>
                        </a:defRPr>
                      </a:pPr>
                      <a:endParaRPr/>
                    </a:p>
                  </a:txBody>
                  <a:tcPr marL="50800" marR="50800" marT="50800" marB="50800" anchor="ctr" horzOverflow="overflow">
                    <a:lnL w="0">
                      <a:miter lim="400000"/>
                    </a:lnL>
                    <a:lnR w="0">
                      <a:miter lim="400000"/>
                    </a:lnR>
                    <a:lnT w="12700">
                      <a:miter lim="400000"/>
                    </a:lnT>
                    <a:lnB w="25400">
                      <a:solidFill>
                        <a:srgbClr val="C7CDCF"/>
                      </a:solidFill>
                      <a:miter lim="400000"/>
                    </a:lnB>
                    <a:noFill/>
                  </a:tcPr>
                </a:tc>
                <a:tc>
                  <a:txBody>
                    <a:bodyPr/>
                    <a:lstStyle/>
                    <a:p>
                      <a:pPr defTabSz="914400">
                        <a:defRPr sz="4492">
                          <a:sym typeface="Helvetica Light"/>
                        </a:defRPr>
                      </a:pPr>
                      <a:endParaRPr/>
                    </a:p>
                  </a:txBody>
                  <a:tcPr marL="50800" marR="50800" marT="50800" marB="50800" anchor="ctr" horzOverflow="overflow">
                    <a:lnL w="0">
                      <a:miter lim="400000"/>
                    </a:lnL>
                    <a:lnR w="0">
                      <a:miter lim="400000"/>
                    </a:lnR>
                    <a:lnT w="12700">
                      <a:miter lim="400000"/>
                    </a:lnT>
                    <a:lnB w="25400">
                      <a:solidFill>
                        <a:srgbClr val="C7CDCF"/>
                      </a:solidFill>
                      <a:miter lim="400000"/>
                    </a:lnB>
                    <a:noFill/>
                  </a:tcPr>
                </a:tc>
                <a:tc>
                  <a:txBody>
                    <a:bodyPr/>
                    <a:lstStyle/>
                    <a:p>
                      <a:pPr defTabSz="914400">
                        <a:defRPr sz="4492">
                          <a:sym typeface="Helvetica Light"/>
                        </a:defRPr>
                      </a:pPr>
                      <a:endParaRPr/>
                    </a:p>
                  </a:txBody>
                  <a:tcPr marL="50800" marR="50800" marT="50800" marB="50800" anchor="ctr" horzOverflow="overflow">
                    <a:lnL w="0">
                      <a:miter lim="400000"/>
                    </a:lnL>
                    <a:lnR w="0">
                      <a:miter lim="400000"/>
                    </a:lnR>
                    <a:lnT w="12700">
                      <a:miter lim="400000"/>
                    </a:lnT>
                    <a:lnB w="25400">
                      <a:solidFill>
                        <a:srgbClr val="C7CDCF"/>
                      </a:solidFill>
                      <a:miter lim="400000"/>
                    </a:lnB>
                    <a:noFill/>
                  </a:tcPr>
                </a:tc>
                <a:tc>
                  <a:txBody>
                    <a:bodyPr/>
                    <a:lstStyle/>
                    <a:p>
                      <a:pPr defTabSz="914400">
                        <a:defRPr sz="4492">
                          <a:sym typeface="Helvetica Light"/>
                        </a:defRPr>
                      </a:pPr>
                      <a:endParaRPr/>
                    </a:p>
                  </a:txBody>
                  <a:tcPr marL="50800" marR="50800" marT="50800" marB="50800" anchor="ctr" horzOverflow="overflow">
                    <a:lnL w="0">
                      <a:miter lim="400000"/>
                    </a:lnL>
                    <a:lnR w="0">
                      <a:miter lim="400000"/>
                    </a:lnR>
                    <a:lnT w="12700">
                      <a:miter lim="400000"/>
                    </a:lnT>
                    <a:lnB w="25400">
                      <a:solidFill>
                        <a:srgbClr val="C7CDCF"/>
                      </a:solidFill>
                      <a:miter lim="400000"/>
                    </a:lnB>
                    <a:noFill/>
                  </a:tcPr>
                </a:tc>
                <a:tc>
                  <a:txBody>
                    <a:bodyPr/>
                    <a:lstStyle/>
                    <a:p>
                      <a:pPr defTabSz="914400">
                        <a:defRPr sz="4492">
                          <a:sym typeface="Helvetica Light"/>
                        </a:defRPr>
                      </a:pPr>
                      <a:endParaRPr/>
                    </a:p>
                  </a:txBody>
                  <a:tcPr marL="50800" marR="50800" marT="50800" marB="50800" anchor="ctr" horzOverflow="overflow">
                    <a:lnL w="0">
                      <a:miter lim="400000"/>
                    </a:lnL>
                    <a:lnR w="0">
                      <a:miter lim="400000"/>
                    </a:lnR>
                    <a:lnT w="12700">
                      <a:miter lim="400000"/>
                    </a:lnT>
                    <a:lnB w="25400">
                      <a:solidFill>
                        <a:srgbClr val="C7CDCF"/>
                      </a:solidFill>
                      <a:miter lim="400000"/>
                    </a:lnB>
                    <a:noFill/>
                  </a:tcPr>
                </a:tc>
                <a:tc>
                  <a:txBody>
                    <a:bodyPr/>
                    <a:lstStyle/>
                    <a:p>
                      <a:pPr defTabSz="914400">
                        <a:defRPr sz="4492">
                          <a:sym typeface="Helvetica Light"/>
                        </a:defRPr>
                      </a:pPr>
                      <a:endParaRPr/>
                    </a:p>
                  </a:txBody>
                  <a:tcPr marL="50800" marR="50800" marT="50800" marB="50800" anchor="ctr" horzOverflow="overflow">
                    <a:lnL w="0">
                      <a:miter lim="400000"/>
                    </a:lnL>
                    <a:lnR w="0">
                      <a:miter lim="400000"/>
                    </a:lnR>
                    <a:lnT w="12700">
                      <a:miter lim="400000"/>
                    </a:lnT>
                    <a:lnB w="25400">
                      <a:solidFill>
                        <a:srgbClr val="C7CDCF"/>
                      </a:solidFill>
                      <a:miter lim="400000"/>
                    </a:lnB>
                    <a:noFill/>
                  </a:tcPr>
                </a:tc>
                <a:tc>
                  <a:txBody>
                    <a:bodyPr/>
                    <a:lstStyle/>
                    <a:p>
                      <a:pPr defTabSz="914400">
                        <a:defRPr sz="4492">
                          <a:sym typeface="Helvetica Light"/>
                        </a:defRPr>
                      </a:pPr>
                      <a:endParaRPr/>
                    </a:p>
                  </a:txBody>
                  <a:tcPr marL="50800" marR="50800" marT="50800" marB="50800" anchor="ctr" horzOverflow="overflow">
                    <a:lnL w="0">
                      <a:miter lim="400000"/>
                    </a:lnL>
                    <a:lnR w="0">
                      <a:miter lim="400000"/>
                    </a:lnR>
                    <a:lnT w="12700">
                      <a:miter lim="400000"/>
                    </a:lnT>
                    <a:lnB w="25400">
                      <a:solidFill>
                        <a:srgbClr val="C7CDCF"/>
                      </a:solidFill>
                      <a:miter lim="400000"/>
                    </a:lnB>
                    <a:noFill/>
                  </a:tcPr>
                </a:tc>
                <a:extLst>
                  <a:ext uri="{0D108BD9-81ED-4DB2-BD59-A6C34878D82A}">
                    <a16:rowId xmlns:a16="http://schemas.microsoft.com/office/drawing/2014/main" val="10000"/>
                  </a:ext>
                </a:extLst>
              </a:tr>
              <a:tr h="785560">
                <a:tc>
                  <a:txBody>
                    <a:bodyPr/>
                    <a:lstStyle/>
                    <a:p>
                      <a:pPr defTabSz="914400">
                        <a:defRPr sz="1800"/>
                      </a:pPr>
                      <a:r>
                        <a:rPr sz="1900">
                          <a:solidFill>
                            <a:srgbClr val="00113D"/>
                          </a:solidFill>
                          <a:latin typeface="BrownPro-Regular"/>
                          <a:ea typeface="BrownPro-Regular"/>
                          <a:cs typeface="BrownPro-Regular"/>
                        </a:rPr>
                        <a:t>Monday</a:t>
                      </a:r>
                    </a:p>
                  </a:txBody>
                  <a:tcPr marL="50800" marR="50800" marT="50800" marB="50800" anchor="ctr" horzOverflow="overflow">
                    <a:lnL w="0">
                      <a:miter lim="400000"/>
                    </a:lnL>
                    <a:lnR w="0">
                      <a:miter lim="400000"/>
                    </a:lnR>
                    <a:lnT w="25400">
                      <a:solidFill>
                        <a:srgbClr val="C7CDCF"/>
                      </a:solidFill>
                      <a:miter lim="400000"/>
                    </a:lnT>
                    <a:lnB w="12700">
                      <a:solidFill>
                        <a:srgbClr val="C7CDCF"/>
                      </a:solidFill>
                      <a:miter lim="400000"/>
                    </a:lnB>
                    <a:noFill/>
                  </a:tcPr>
                </a:tc>
                <a:tc>
                  <a:txBody>
                    <a:bodyPr/>
                    <a:lstStyle/>
                    <a:p>
                      <a:pPr defTabSz="914400">
                        <a:defRPr sz="1800"/>
                      </a:pPr>
                      <a:r>
                        <a:rPr sz="1900" dirty="0">
                          <a:solidFill>
                            <a:srgbClr val="00113D"/>
                          </a:solidFill>
                          <a:latin typeface="BrownPro-Regular"/>
                          <a:ea typeface="BrownPro-Regular"/>
                          <a:cs typeface="BrownPro-Regular"/>
                        </a:rPr>
                        <a:t>Tuesday</a:t>
                      </a:r>
                    </a:p>
                  </a:txBody>
                  <a:tcPr marL="50800" marR="50800" marT="50800" marB="50800" anchor="ctr" horzOverflow="overflow">
                    <a:lnL w="0">
                      <a:miter lim="400000"/>
                    </a:lnL>
                    <a:lnR w="0">
                      <a:miter lim="400000"/>
                    </a:lnR>
                    <a:lnT w="25400">
                      <a:solidFill>
                        <a:srgbClr val="C7CDCF"/>
                      </a:solidFill>
                      <a:miter lim="400000"/>
                    </a:lnT>
                    <a:lnB w="12700">
                      <a:solidFill>
                        <a:srgbClr val="C7CDCF"/>
                      </a:solidFill>
                      <a:miter lim="400000"/>
                    </a:lnB>
                    <a:noFill/>
                  </a:tcPr>
                </a:tc>
                <a:tc>
                  <a:txBody>
                    <a:bodyPr/>
                    <a:lstStyle/>
                    <a:p>
                      <a:pPr defTabSz="914400">
                        <a:defRPr sz="1800"/>
                      </a:pPr>
                      <a:r>
                        <a:rPr sz="1900" dirty="0">
                          <a:solidFill>
                            <a:srgbClr val="00113D"/>
                          </a:solidFill>
                          <a:latin typeface="BrownPro-Regular"/>
                          <a:ea typeface="BrownPro-Regular"/>
                          <a:cs typeface="BrownPro-Regular"/>
                        </a:rPr>
                        <a:t>Wednesday</a:t>
                      </a:r>
                    </a:p>
                  </a:txBody>
                  <a:tcPr marL="50800" marR="50800" marT="50800" marB="50800" anchor="ctr" horzOverflow="overflow">
                    <a:lnL w="0">
                      <a:miter lim="400000"/>
                    </a:lnL>
                    <a:lnR w="0">
                      <a:miter lim="400000"/>
                    </a:lnR>
                    <a:lnT w="25400">
                      <a:solidFill>
                        <a:srgbClr val="C7CDCF"/>
                      </a:solidFill>
                      <a:miter lim="400000"/>
                    </a:lnT>
                    <a:lnB w="12700">
                      <a:solidFill>
                        <a:srgbClr val="C7CDCF"/>
                      </a:solidFill>
                      <a:miter lim="400000"/>
                    </a:lnB>
                    <a:noFill/>
                  </a:tcPr>
                </a:tc>
                <a:tc>
                  <a:txBody>
                    <a:bodyPr/>
                    <a:lstStyle/>
                    <a:p>
                      <a:pPr defTabSz="914400">
                        <a:defRPr sz="1800"/>
                      </a:pPr>
                      <a:r>
                        <a:rPr sz="1900">
                          <a:solidFill>
                            <a:srgbClr val="00113D"/>
                          </a:solidFill>
                          <a:latin typeface="BrownPro-Regular"/>
                          <a:ea typeface="BrownPro-Regular"/>
                          <a:cs typeface="BrownPro-Regular"/>
                        </a:rPr>
                        <a:t>Thursday</a:t>
                      </a:r>
                    </a:p>
                  </a:txBody>
                  <a:tcPr marL="50800" marR="50800" marT="50800" marB="50800" anchor="ctr" horzOverflow="overflow">
                    <a:lnL w="0">
                      <a:miter lim="400000"/>
                    </a:lnL>
                    <a:lnR w="0">
                      <a:miter lim="400000"/>
                    </a:lnR>
                    <a:lnT w="25400">
                      <a:solidFill>
                        <a:srgbClr val="C7CDCF"/>
                      </a:solidFill>
                      <a:miter lim="400000"/>
                    </a:lnT>
                    <a:lnB w="12700">
                      <a:solidFill>
                        <a:srgbClr val="C7CDCF"/>
                      </a:solidFill>
                      <a:miter lim="400000"/>
                    </a:lnB>
                    <a:noFill/>
                  </a:tcPr>
                </a:tc>
                <a:tc>
                  <a:txBody>
                    <a:bodyPr/>
                    <a:lstStyle/>
                    <a:p>
                      <a:pPr defTabSz="914400">
                        <a:defRPr sz="1800"/>
                      </a:pPr>
                      <a:r>
                        <a:rPr sz="1900">
                          <a:solidFill>
                            <a:srgbClr val="00113D"/>
                          </a:solidFill>
                          <a:latin typeface="BrownPro-Regular"/>
                          <a:ea typeface="BrownPro-Regular"/>
                          <a:cs typeface="BrownPro-Regular"/>
                        </a:rPr>
                        <a:t>Friday</a:t>
                      </a:r>
                    </a:p>
                  </a:txBody>
                  <a:tcPr marL="50800" marR="50800" marT="50800" marB="50800" anchor="ctr" horzOverflow="overflow">
                    <a:lnL w="0">
                      <a:miter lim="400000"/>
                    </a:lnL>
                    <a:lnR w="0">
                      <a:miter lim="400000"/>
                    </a:lnR>
                    <a:lnT w="25400">
                      <a:solidFill>
                        <a:srgbClr val="C7CDCF"/>
                      </a:solidFill>
                      <a:miter lim="400000"/>
                    </a:lnT>
                    <a:lnB w="12700">
                      <a:solidFill>
                        <a:srgbClr val="C7CDCF"/>
                      </a:solidFill>
                      <a:miter lim="400000"/>
                    </a:lnB>
                    <a:noFill/>
                  </a:tcPr>
                </a:tc>
                <a:tc>
                  <a:txBody>
                    <a:bodyPr/>
                    <a:lstStyle/>
                    <a:p>
                      <a:pPr defTabSz="914400">
                        <a:defRPr sz="1800"/>
                      </a:pPr>
                      <a:r>
                        <a:rPr sz="1900">
                          <a:solidFill>
                            <a:srgbClr val="00113D"/>
                          </a:solidFill>
                          <a:latin typeface="BrownPro-Regular"/>
                          <a:ea typeface="BrownPro-Regular"/>
                          <a:cs typeface="BrownPro-Regular"/>
                        </a:rPr>
                        <a:t>Saturday</a:t>
                      </a:r>
                    </a:p>
                  </a:txBody>
                  <a:tcPr marL="50800" marR="50800" marT="50800" marB="50800" anchor="ctr" horzOverflow="overflow">
                    <a:lnL w="0">
                      <a:miter lim="400000"/>
                    </a:lnL>
                    <a:lnR w="0">
                      <a:miter lim="400000"/>
                    </a:lnR>
                    <a:lnT w="25400">
                      <a:solidFill>
                        <a:srgbClr val="C7CDCF"/>
                      </a:solidFill>
                      <a:miter lim="400000"/>
                    </a:lnT>
                    <a:lnB w="12700">
                      <a:solidFill>
                        <a:srgbClr val="C7CDCF"/>
                      </a:solidFill>
                      <a:miter lim="400000"/>
                    </a:lnB>
                    <a:noFill/>
                  </a:tcPr>
                </a:tc>
                <a:tc>
                  <a:txBody>
                    <a:bodyPr/>
                    <a:lstStyle/>
                    <a:p>
                      <a:pPr defTabSz="914400">
                        <a:defRPr sz="1800"/>
                      </a:pPr>
                      <a:r>
                        <a:rPr sz="1900" dirty="0">
                          <a:solidFill>
                            <a:srgbClr val="00113D"/>
                          </a:solidFill>
                          <a:latin typeface="BrownPro-Regular"/>
                          <a:ea typeface="BrownPro-Regular"/>
                          <a:cs typeface="BrownPro-Regular"/>
                        </a:rPr>
                        <a:t>Sunday</a:t>
                      </a:r>
                    </a:p>
                  </a:txBody>
                  <a:tcPr marL="50800" marR="50800" marT="50800" marB="50800" anchor="ctr" horzOverflow="overflow">
                    <a:lnL w="0">
                      <a:miter lim="400000"/>
                    </a:lnL>
                    <a:lnR w="0">
                      <a:miter lim="400000"/>
                    </a:lnR>
                    <a:lnT w="25400">
                      <a:solidFill>
                        <a:srgbClr val="C7CDCF"/>
                      </a:solidFill>
                      <a:miter lim="400000"/>
                    </a:lnT>
                    <a:lnB w="12700">
                      <a:solidFill>
                        <a:srgbClr val="C7CDCF"/>
                      </a:solidFill>
                      <a:miter lim="400000"/>
                    </a:lnB>
                    <a:noFill/>
                  </a:tcPr>
                </a:tc>
                <a:extLst>
                  <a:ext uri="{0D108BD9-81ED-4DB2-BD59-A6C34878D82A}">
                    <a16:rowId xmlns:a16="http://schemas.microsoft.com/office/drawing/2014/main" val="10001"/>
                  </a:ext>
                </a:extLst>
              </a:tr>
            </a:tbl>
          </a:graphicData>
        </a:graphic>
      </p:graphicFrame>
      <p:graphicFrame>
        <p:nvGraphicFramePr>
          <p:cNvPr id="1021" name="Table"/>
          <p:cNvGraphicFramePr/>
          <p:nvPr>
            <p:extLst>
              <p:ext uri="{D42A27DB-BD31-4B8C-83A1-F6EECF244321}">
                <p14:modId xmlns:p14="http://schemas.microsoft.com/office/powerpoint/2010/main" val="865130002"/>
              </p:ext>
            </p:extLst>
          </p:nvPr>
        </p:nvGraphicFramePr>
        <p:xfrm>
          <a:off x="9866386" y="11191032"/>
          <a:ext cx="13042897" cy="889000"/>
        </p:xfrm>
        <a:graphic>
          <a:graphicData uri="http://schemas.openxmlformats.org/drawingml/2006/table">
            <a:tbl>
              <a:tblPr bandRow="1">
                <a:tableStyleId>{8F44A2F1-9E1F-4B54-A3A2-5F16C0AD49E2}</a:tableStyleId>
              </a:tblPr>
              <a:tblGrid>
                <a:gridCol w="1863271">
                  <a:extLst>
                    <a:ext uri="{9D8B030D-6E8A-4147-A177-3AD203B41FA5}">
                      <a16:colId xmlns:a16="http://schemas.microsoft.com/office/drawing/2014/main" val="20000"/>
                    </a:ext>
                  </a:extLst>
                </a:gridCol>
                <a:gridCol w="1863271">
                  <a:extLst>
                    <a:ext uri="{9D8B030D-6E8A-4147-A177-3AD203B41FA5}">
                      <a16:colId xmlns:a16="http://schemas.microsoft.com/office/drawing/2014/main" val="20001"/>
                    </a:ext>
                  </a:extLst>
                </a:gridCol>
                <a:gridCol w="1863271">
                  <a:extLst>
                    <a:ext uri="{9D8B030D-6E8A-4147-A177-3AD203B41FA5}">
                      <a16:colId xmlns:a16="http://schemas.microsoft.com/office/drawing/2014/main" val="20002"/>
                    </a:ext>
                  </a:extLst>
                </a:gridCol>
                <a:gridCol w="1863271">
                  <a:extLst>
                    <a:ext uri="{9D8B030D-6E8A-4147-A177-3AD203B41FA5}">
                      <a16:colId xmlns:a16="http://schemas.microsoft.com/office/drawing/2014/main" val="20003"/>
                    </a:ext>
                  </a:extLst>
                </a:gridCol>
                <a:gridCol w="1863271">
                  <a:extLst>
                    <a:ext uri="{9D8B030D-6E8A-4147-A177-3AD203B41FA5}">
                      <a16:colId xmlns:a16="http://schemas.microsoft.com/office/drawing/2014/main" val="20004"/>
                    </a:ext>
                  </a:extLst>
                </a:gridCol>
                <a:gridCol w="1863271">
                  <a:extLst>
                    <a:ext uri="{9D8B030D-6E8A-4147-A177-3AD203B41FA5}">
                      <a16:colId xmlns:a16="http://schemas.microsoft.com/office/drawing/2014/main" val="20005"/>
                    </a:ext>
                  </a:extLst>
                </a:gridCol>
                <a:gridCol w="1863271">
                  <a:extLst>
                    <a:ext uri="{9D8B030D-6E8A-4147-A177-3AD203B41FA5}">
                      <a16:colId xmlns:a16="http://schemas.microsoft.com/office/drawing/2014/main" val="20006"/>
                    </a:ext>
                  </a:extLst>
                </a:gridCol>
              </a:tblGrid>
              <a:tr h="889000">
                <a:tc>
                  <a:txBody>
                    <a:bodyPr/>
                    <a:lstStyle/>
                    <a:p>
                      <a:pPr defTabSz="914400">
                        <a:defRPr sz="3000">
                          <a:solidFill>
                            <a:srgbClr val="62626C"/>
                          </a:solidFill>
                          <a:latin typeface="BrownPro-Regular"/>
                          <a:ea typeface="BrownPro-Regular"/>
                          <a:cs typeface="BrownPro-Regular"/>
                        </a:defRPr>
                      </a:pPr>
                      <a:r>
                        <a:rPr lang="en-US" dirty="0"/>
                        <a:t>14</a:t>
                      </a:r>
                      <a:r>
                        <a:rPr dirty="0"/>
                        <a:t>%</a:t>
                      </a:r>
                    </a:p>
                    <a:p>
                      <a:pPr defTabSz="914400">
                        <a:defRPr sz="2000">
                          <a:solidFill>
                            <a:srgbClr val="62626C"/>
                          </a:solidFill>
                          <a:latin typeface="BrownPro-Regular"/>
                          <a:ea typeface="BrownPro-Regular"/>
                          <a:cs typeface="BrownPro-Regular"/>
                        </a:defRPr>
                      </a:pPr>
                      <a:r>
                        <a:rPr dirty="0"/>
                        <a:t>LIFT</a:t>
                      </a:r>
                    </a:p>
                  </a:txBody>
                  <a:tcPr marL="50800" marR="50800" marT="50800" marB="50800" anchor="ctr" horzOverflow="overflow">
                    <a:lnL w="0">
                      <a:miter lim="400000"/>
                    </a:lnL>
                    <a:lnR w="0">
                      <a:miter lim="400000"/>
                    </a:lnR>
                    <a:lnT w="0">
                      <a:miter lim="400000"/>
                    </a:lnT>
                    <a:lnB w="0">
                      <a:miter lim="400000"/>
                    </a:lnB>
                  </a:tcPr>
                </a:tc>
                <a:tc>
                  <a:txBody>
                    <a:bodyPr/>
                    <a:lstStyle/>
                    <a:p>
                      <a:pPr defTabSz="914400">
                        <a:defRPr sz="3000">
                          <a:solidFill>
                            <a:srgbClr val="62626C"/>
                          </a:solidFill>
                          <a:latin typeface="BrownPro-Regular"/>
                          <a:ea typeface="BrownPro-Regular"/>
                          <a:cs typeface="BrownPro-Regular"/>
                        </a:defRPr>
                      </a:pPr>
                      <a:r>
                        <a:rPr dirty="0"/>
                        <a:t>2</a:t>
                      </a:r>
                      <a:r>
                        <a:rPr lang="en-US" dirty="0"/>
                        <a:t>3</a:t>
                      </a:r>
                      <a:r>
                        <a:rPr dirty="0"/>
                        <a:t>%</a:t>
                      </a:r>
                    </a:p>
                    <a:p>
                      <a:pPr defTabSz="914400">
                        <a:defRPr sz="2000">
                          <a:solidFill>
                            <a:srgbClr val="62626C"/>
                          </a:solidFill>
                          <a:latin typeface="BrownPro-Regular"/>
                          <a:ea typeface="BrownPro-Regular"/>
                          <a:cs typeface="BrownPro-Regular"/>
                        </a:defRPr>
                      </a:pPr>
                      <a:r>
                        <a:rPr dirty="0"/>
                        <a:t>LIFT</a:t>
                      </a:r>
                    </a:p>
                  </a:txBody>
                  <a:tcPr marL="50800" marR="50800" marT="50800" marB="50800" anchor="ctr" horzOverflow="overflow">
                    <a:lnL w="0">
                      <a:miter lim="400000"/>
                    </a:lnL>
                    <a:lnR w="0">
                      <a:miter lim="400000"/>
                    </a:lnR>
                    <a:lnT w="0">
                      <a:miter lim="400000"/>
                    </a:lnT>
                    <a:lnB w="0">
                      <a:miter lim="400000"/>
                    </a:lnB>
                  </a:tcPr>
                </a:tc>
                <a:tc>
                  <a:txBody>
                    <a:bodyPr/>
                    <a:lstStyle/>
                    <a:p>
                      <a:pPr defTabSz="914400">
                        <a:defRPr sz="3000">
                          <a:solidFill>
                            <a:srgbClr val="62626C"/>
                          </a:solidFill>
                          <a:latin typeface="BrownPro-Regular"/>
                          <a:ea typeface="BrownPro-Regular"/>
                          <a:cs typeface="BrownPro-Regular"/>
                        </a:defRPr>
                      </a:pPr>
                      <a:r>
                        <a:rPr lang="en-US" dirty="0"/>
                        <a:t>14%</a:t>
                      </a:r>
                      <a:endParaRPr dirty="0"/>
                    </a:p>
                    <a:p>
                      <a:pPr defTabSz="914400">
                        <a:defRPr sz="2000">
                          <a:solidFill>
                            <a:srgbClr val="62626C"/>
                          </a:solidFill>
                          <a:latin typeface="BrownPro-Regular"/>
                          <a:ea typeface="BrownPro-Regular"/>
                          <a:cs typeface="BrownPro-Regular"/>
                        </a:defRPr>
                      </a:pPr>
                      <a:r>
                        <a:rPr dirty="0"/>
                        <a:t>LIFT</a:t>
                      </a:r>
                    </a:p>
                  </a:txBody>
                  <a:tcPr marL="50800" marR="50800" marT="50800" marB="50800" anchor="ctr" horzOverflow="overflow">
                    <a:lnL w="0">
                      <a:miter lim="400000"/>
                    </a:lnL>
                    <a:lnR w="0">
                      <a:miter lim="400000"/>
                    </a:lnR>
                    <a:lnT w="0">
                      <a:miter lim="400000"/>
                    </a:lnT>
                    <a:lnB w="0">
                      <a:miter lim="400000"/>
                    </a:lnB>
                  </a:tcPr>
                </a:tc>
                <a:tc>
                  <a:txBody>
                    <a:bodyPr/>
                    <a:lstStyle/>
                    <a:p>
                      <a:pPr defTabSz="914400">
                        <a:defRPr sz="3000">
                          <a:solidFill>
                            <a:srgbClr val="62626C"/>
                          </a:solidFill>
                          <a:latin typeface="BrownPro-Regular"/>
                          <a:ea typeface="BrownPro-Regular"/>
                          <a:cs typeface="BrownPro-Regular"/>
                        </a:defRPr>
                      </a:pPr>
                      <a:r>
                        <a:rPr lang="en-US" dirty="0"/>
                        <a:t>17</a:t>
                      </a:r>
                      <a:r>
                        <a:rPr dirty="0"/>
                        <a:t>%</a:t>
                      </a:r>
                    </a:p>
                    <a:p>
                      <a:pPr defTabSz="914400">
                        <a:defRPr sz="2000">
                          <a:solidFill>
                            <a:srgbClr val="62626C"/>
                          </a:solidFill>
                          <a:latin typeface="BrownPro-Regular"/>
                          <a:ea typeface="BrownPro-Regular"/>
                          <a:cs typeface="BrownPro-Regular"/>
                        </a:defRPr>
                      </a:pPr>
                      <a:r>
                        <a:rPr dirty="0"/>
                        <a:t>LIFT</a:t>
                      </a:r>
                    </a:p>
                  </a:txBody>
                  <a:tcPr marL="50800" marR="50800" marT="50800" marB="50800" anchor="ctr" horzOverflow="overflow">
                    <a:lnL w="0">
                      <a:miter lim="400000"/>
                    </a:lnL>
                    <a:lnR w="0">
                      <a:miter lim="400000"/>
                    </a:lnR>
                    <a:lnT w="0">
                      <a:miter lim="400000"/>
                    </a:lnT>
                    <a:lnB w="0">
                      <a:miter lim="400000"/>
                    </a:lnB>
                    <a:noFill/>
                  </a:tcPr>
                </a:tc>
                <a:tc>
                  <a:txBody>
                    <a:bodyPr/>
                    <a:lstStyle/>
                    <a:p>
                      <a:pPr defTabSz="914400">
                        <a:defRPr sz="3000">
                          <a:solidFill>
                            <a:srgbClr val="62626C"/>
                          </a:solidFill>
                          <a:latin typeface="BrownPro-Regular"/>
                          <a:ea typeface="BrownPro-Regular"/>
                          <a:cs typeface="BrownPro-Regular"/>
                        </a:defRPr>
                      </a:pPr>
                      <a:r>
                        <a:rPr lang="en-US" dirty="0"/>
                        <a:t>16</a:t>
                      </a:r>
                      <a:r>
                        <a:rPr dirty="0"/>
                        <a:t>%</a:t>
                      </a:r>
                    </a:p>
                    <a:p>
                      <a:pPr defTabSz="914400">
                        <a:defRPr sz="2000">
                          <a:solidFill>
                            <a:srgbClr val="62626C"/>
                          </a:solidFill>
                          <a:latin typeface="BrownPro-Regular"/>
                          <a:ea typeface="BrownPro-Regular"/>
                          <a:cs typeface="BrownPro-Regular"/>
                        </a:defRPr>
                      </a:pPr>
                      <a:r>
                        <a:rPr dirty="0"/>
                        <a:t>LIFT</a:t>
                      </a:r>
                    </a:p>
                  </a:txBody>
                  <a:tcPr marL="50800" marR="50800" marT="50800" marB="50800" anchor="ctr" horzOverflow="overflow">
                    <a:lnL w="0">
                      <a:miter lim="400000"/>
                    </a:lnL>
                    <a:lnR w="0">
                      <a:miter lim="400000"/>
                    </a:lnR>
                    <a:lnT w="0">
                      <a:miter lim="400000"/>
                    </a:lnT>
                    <a:lnB w="0">
                      <a:miter lim="400000"/>
                    </a:lnB>
                  </a:tcPr>
                </a:tc>
                <a:tc>
                  <a:txBody>
                    <a:bodyPr/>
                    <a:lstStyle/>
                    <a:p>
                      <a:pPr defTabSz="914400">
                        <a:defRPr sz="3000">
                          <a:solidFill>
                            <a:srgbClr val="62626C"/>
                          </a:solidFill>
                          <a:latin typeface="BrownPro-Regular"/>
                          <a:ea typeface="BrownPro-Regular"/>
                          <a:cs typeface="BrownPro-Regular"/>
                        </a:defRPr>
                      </a:pPr>
                      <a:r>
                        <a:rPr dirty="0"/>
                        <a:t>1</a:t>
                      </a:r>
                      <a:r>
                        <a:rPr lang="en-US" dirty="0"/>
                        <a:t>5</a:t>
                      </a:r>
                      <a:r>
                        <a:rPr dirty="0"/>
                        <a:t>%</a:t>
                      </a:r>
                    </a:p>
                    <a:p>
                      <a:pPr defTabSz="914400">
                        <a:defRPr sz="2000">
                          <a:solidFill>
                            <a:srgbClr val="62626C"/>
                          </a:solidFill>
                          <a:latin typeface="BrownPro-Regular"/>
                          <a:ea typeface="BrownPro-Regular"/>
                          <a:cs typeface="BrownPro-Regular"/>
                        </a:defRPr>
                      </a:pPr>
                      <a:r>
                        <a:rPr dirty="0"/>
                        <a:t>LIFT</a:t>
                      </a:r>
                    </a:p>
                  </a:txBody>
                  <a:tcPr marL="50800" marR="50800" marT="50800" marB="50800" anchor="ctr" horzOverflow="overflow">
                    <a:lnL w="0">
                      <a:miter lim="400000"/>
                    </a:lnL>
                    <a:lnR w="0">
                      <a:miter lim="400000"/>
                    </a:lnR>
                    <a:lnT w="0">
                      <a:miter lim="400000"/>
                    </a:lnT>
                    <a:lnB w="0">
                      <a:miter lim="400000"/>
                    </a:lnB>
                  </a:tcPr>
                </a:tc>
                <a:tc>
                  <a:txBody>
                    <a:bodyPr/>
                    <a:lstStyle/>
                    <a:p>
                      <a:pPr defTabSz="914400">
                        <a:defRPr sz="3000">
                          <a:solidFill>
                            <a:srgbClr val="62626C"/>
                          </a:solidFill>
                          <a:latin typeface="BrownPro-Regular"/>
                          <a:ea typeface="BrownPro-Regular"/>
                          <a:cs typeface="BrownPro-Regular"/>
                        </a:defRPr>
                      </a:pPr>
                      <a:r>
                        <a:rPr lang="en-US" dirty="0"/>
                        <a:t>7</a:t>
                      </a:r>
                      <a:r>
                        <a:rPr dirty="0"/>
                        <a:t>%</a:t>
                      </a:r>
                    </a:p>
                    <a:p>
                      <a:pPr defTabSz="914400">
                        <a:defRPr sz="2000">
                          <a:solidFill>
                            <a:srgbClr val="62626C"/>
                          </a:solidFill>
                          <a:latin typeface="BrownPro-Regular"/>
                          <a:ea typeface="BrownPro-Regular"/>
                          <a:cs typeface="BrownPro-Regular"/>
                        </a:defRPr>
                      </a:pPr>
                      <a:r>
                        <a:rPr dirty="0"/>
                        <a:t>LIFT</a:t>
                      </a: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0"/>
                  </a:ext>
                </a:extLst>
              </a:tr>
            </a:tbl>
          </a:graphicData>
        </a:graphic>
      </p:graphicFrame>
      <p:graphicFrame>
        <p:nvGraphicFramePr>
          <p:cNvPr id="1022" name="Visit Rate by Day"/>
          <p:cNvGraphicFramePr/>
          <p:nvPr>
            <p:extLst>
              <p:ext uri="{D42A27DB-BD31-4B8C-83A1-F6EECF244321}">
                <p14:modId xmlns:p14="http://schemas.microsoft.com/office/powerpoint/2010/main" val="369339008"/>
              </p:ext>
            </p:extLst>
          </p:nvPr>
        </p:nvGraphicFramePr>
        <p:xfrm>
          <a:off x="9998330" y="6347894"/>
          <a:ext cx="13041420" cy="3981938"/>
        </p:xfrm>
        <a:graphic>
          <a:graphicData uri="http://schemas.openxmlformats.org/drawingml/2006/chart">
            <c:chart xmlns:c="http://schemas.openxmlformats.org/drawingml/2006/chart" xmlns:r="http://schemas.openxmlformats.org/officeDocument/2006/relationships" r:id="rId2"/>
          </a:graphicData>
        </a:graphic>
      </p:graphicFrame>
      <p:sp>
        <p:nvSpPr>
          <p:cNvPr id="1023" name="Rectangle"/>
          <p:cNvSpPr/>
          <p:nvPr/>
        </p:nvSpPr>
        <p:spPr>
          <a:xfrm>
            <a:off x="11687317" y="7971532"/>
            <a:ext cx="1842780" cy="4339632"/>
          </a:xfrm>
          <a:prstGeom prst="rect">
            <a:avLst/>
          </a:prstGeom>
          <a:ln w="63500">
            <a:solidFill>
              <a:srgbClr val="74E6DD"/>
            </a:solidFill>
            <a:miter lim="400000"/>
          </a:ln>
        </p:spPr>
        <p:txBody>
          <a:bodyPr lIns="50800" tIns="50800" rIns="50800" bIns="50800" anchor="ctr"/>
          <a:lstStyle/>
          <a:p>
            <a:pPr>
              <a:defRPr>
                <a:solidFill>
                  <a:srgbClr val="74E6DD"/>
                </a:solidFill>
              </a:defRPr>
            </a:pPr>
            <a:endParaRPr/>
          </a:p>
        </p:txBody>
      </p:sp>
      <p:sp>
        <p:nvSpPr>
          <p:cNvPr id="1024" name="Rectangle"/>
          <p:cNvSpPr/>
          <p:nvPr/>
        </p:nvSpPr>
        <p:spPr>
          <a:xfrm>
            <a:off x="15443199" y="7971532"/>
            <a:ext cx="3453245" cy="4339632"/>
          </a:xfrm>
          <a:prstGeom prst="rect">
            <a:avLst/>
          </a:prstGeom>
          <a:ln w="63500">
            <a:solidFill>
              <a:srgbClr val="74E6DD"/>
            </a:solidFill>
            <a:miter lim="400000"/>
          </a:ln>
        </p:spPr>
        <p:txBody>
          <a:bodyPr lIns="50800" tIns="50800" rIns="50800" bIns="50800" anchor="ctr"/>
          <a:lstStyle/>
          <a:p>
            <a:pPr>
              <a:defRPr>
                <a:solidFill>
                  <a:srgbClr val="74E6DD"/>
                </a:solidFill>
              </a:defRPr>
            </a:pPr>
            <a:endParaRPr/>
          </a:p>
        </p:txBody>
      </p:sp>
      <p:graphicFrame>
        <p:nvGraphicFramePr>
          <p:cNvPr id="1025" name="Days from Impression to Visit"/>
          <p:cNvGraphicFramePr/>
          <p:nvPr>
            <p:extLst>
              <p:ext uri="{D42A27DB-BD31-4B8C-83A1-F6EECF244321}">
                <p14:modId xmlns:p14="http://schemas.microsoft.com/office/powerpoint/2010/main" val="3846048908"/>
              </p:ext>
            </p:extLst>
          </p:nvPr>
        </p:nvGraphicFramePr>
        <p:xfrm>
          <a:off x="8674311" y="1255012"/>
          <a:ext cx="13665967" cy="45481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p14:dur="400">
        <p:dissolve/>
      </p:transition>
    </mc:Choice>
    <mc:Fallback xmlns:a14="http://schemas.microsoft.com/office/drawing/2010/main" xmlns:m="http://schemas.openxmlformats.org/officeDocument/2006/math" xmlns="">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cNvSpPr>
            <a:spLocks noGrp="1"/>
          </p:cNvSpPr>
          <p:nvPr>
            <p:ph type="sldNum" sz="quarter" idx="2"/>
          </p:nvPr>
        </p:nvSpPr>
        <p:spPr>
          <a:xfrm>
            <a:off x="23698742" y="12954000"/>
            <a:ext cx="396241" cy="469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1028" name="Audience Insights"/>
          <p:cNvSpPr txBox="1">
            <a:spLocks noGrp="1"/>
          </p:cNvSpPr>
          <p:nvPr>
            <p:ph type="body" idx="14"/>
          </p:nvPr>
        </p:nvSpPr>
        <p:spPr>
          <a:xfrm>
            <a:off x="2036245" y="5000561"/>
            <a:ext cx="6221731" cy="1028701"/>
          </a:xfrm>
          <a:prstGeom prst="rect">
            <a:avLst/>
          </a:prstGeom>
        </p:spPr>
        <p:txBody>
          <a:bodyPr/>
          <a:lstStyle/>
          <a:p>
            <a:r>
              <a:t>Audience Insights</a:t>
            </a:r>
          </a:p>
        </p:txBody>
      </p:sp>
    </p:spTree>
  </p:cSld>
  <p:clrMapOvr>
    <a:masterClrMapping/>
  </p:clrMapOvr>
  <mc:AlternateContent xmlns:mc="http://schemas.openxmlformats.org/markup-compatibility/2006" xmlns:p14="http://schemas.microsoft.com/office/powerpoint/2010/main">
    <mc:Choice Requires="p14">
      <p:transition p14:dur="400">
        <p:dissolve/>
      </p:transition>
    </mc:Choice>
    <mc:Fallback xmlns:a14="http://schemas.microsoft.com/office/drawing/2010/main" xmlns:m="http://schemas.openxmlformats.org/officeDocument/2006/math" xmlns="">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lide Number"/>
          <p:cNvSpPr>
            <a:spLocks noGrp="1"/>
          </p:cNvSpPr>
          <p:nvPr>
            <p:ph type="sldNum" sz="quarter" idx="2"/>
          </p:nvPr>
        </p:nvSpPr>
        <p:spPr>
          <a:xfrm>
            <a:off x="23695694" y="12954000"/>
            <a:ext cx="402337" cy="469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12</a:t>
            </a:fld>
            <a:endParaRPr/>
          </a:p>
        </p:txBody>
      </p:sp>
      <p:sp>
        <p:nvSpPr>
          <p:cNvPr id="1031" name="Audience Profiles"/>
          <p:cNvSpPr txBox="1">
            <a:spLocks noGrp="1"/>
          </p:cNvSpPr>
          <p:nvPr>
            <p:ph type="body" idx="13"/>
          </p:nvPr>
        </p:nvSpPr>
        <p:spPr>
          <a:xfrm>
            <a:off x="1016099" y="1363332"/>
            <a:ext cx="7087974" cy="876301"/>
          </a:xfrm>
          <a:prstGeom prst="rect">
            <a:avLst/>
          </a:prstGeom>
        </p:spPr>
        <p:txBody>
          <a:bodyPr>
            <a:noAutofit/>
          </a:bodyPr>
          <a:lstStyle/>
          <a:p>
            <a:r>
              <a:rPr sz="5500" dirty="0"/>
              <a:t>Audience Profiles</a:t>
            </a:r>
          </a:p>
        </p:txBody>
      </p:sp>
      <p:sp>
        <p:nvSpPr>
          <p:cNvPr id="1032" name="audience insights"/>
          <p:cNvSpPr txBox="1">
            <a:spLocks noGrp="1"/>
          </p:cNvSpPr>
          <p:nvPr>
            <p:ph type="body" idx="14"/>
          </p:nvPr>
        </p:nvSpPr>
        <p:spPr>
          <a:xfrm>
            <a:off x="1016099" y="2238790"/>
            <a:ext cx="7087974" cy="482601"/>
          </a:xfrm>
          <a:prstGeom prst="rect">
            <a:avLst/>
          </a:prstGeom>
        </p:spPr>
        <p:txBody>
          <a:bodyPr>
            <a:noAutofit/>
          </a:bodyPr>
          <a:lstStyle/>
          <a:p>
            <a:r>
              <a:rPr sz="3600" dirty="0"/>
              <a:t>audience insights</a:t>
            </a:r>
          </a:p>
        </p:txBody>
      </p:sp>
      <p:graphicFrame>
        <p:nvGraphicFramePr>
          <p:cNvPr id="1033" name="Table"/>
          <p:cNvGraphicFramePr/>
          <p:nvPr>
            <p:extLst>
              <p:ext uri="{D42A27DB-BD31-4B8C-83A1-F6EECF244321}">
                <p14:modId xmlns:p14="http://schemas.microsoft.com/office/powerpoint/2010/main" val="444445417"/>
              </p:ext>
            </p:extLst>
          </p:nvPr>
        </p:nvGraphicFramePr>
        <p:xfrm>
          <a:off x="8636361" y="5970611"/>
          <a:ext cx="15059332" cy="5646635"/>
        </p:xfrm>
        <a:graphic>
          <a:graphicData uri="http://schemas.openxmlformats.org/drawingml/2006/table">
            <a:tbl>
              <a:tblPr bandRow="1">
                <a:tableStyleId>{8F44A2F1-9E1F-4B54-A3A2-5F16C0AD49E2}</a:tableStyleId>
              </a:tblPr>
              <a:tblGrid>
                <a:gridCol w="3982462">
                  <a:extLst>
                    <a:ext uri="{9D8B030D-6E8A-4147-A177-3AD203B41FA5}">
                      <a16:colId xmlns:a16="http://schemas.microsoft.com/office/drawing/2014/main" val="20000"/>
                    </a:ext>
                  </a:extLst>
                </a:gridCol>
                <a:gridCol w="1061751">
                  <a:extLst>
                    <a:ext uri="{9D8B030D-6E8A-4147-A177-3AD203B41FA5}">
                      <a16:colId xmlns:a16="http://schemas.microsoft.com/office/drawing/2014/main" val="20001"/>
                    </a:ext>
                  </a:extLst>
                </a:gridCol>
                <a:gridCol w="3982462">
                  <a:extLst>
                    <a:ext uri="{9D8B030D-6E8A-4147-A177-3AD203B41FA5}">
                      <a16:colId xmlns:a16="http://schemas.microsoft.com/office/drawing/2014/main" val="20002"/>
                    </a:ext>
                  </a:extLst>
                </a:gridCol>
                <a:gridCol w="1071013">
                  <a:extLst>
                    <a:ext uri="{9D8B030D-6E8A-4147-A177-3AD203B41FA5}">
                      <a16:colId xmlns:a16="http://schemas.microsoft.com/office/drawing/2014/main" val="20003"/>
                    </a:ext>
                  </a:extLst>
                </a:gridCol>
                <a:gridCol w="3899893">
                  <a:extLst>
                    <a:ext uri="{9D8B030D-6E8A-4147-A177-3AD203B41FA5}">
                      <a16:colId xmlns:a16="http://schemas.microsoft.com/office/drawing/2014/main" val="20004"/>
                    </a:ext>
                  </a:extLst>
                </a:gridCol>
                <a:gridCol w="1061751">
                  <a:extLst>
                    <a:ext uri="{9D8B030D-6E8A-4147-A177-3AD203B41FA5}">
                      <a16:colId xmlns:a16="http://schemas.microsoft.com/office/drawing/2014/main" val="20005"/>
                    </a:ext>
                  </a:extLst>
                </a:gridCol>
              </a:tblGrid>
              <a:tr h="1173155">
                <a:tc gridSpan="2">
                  <a:txBody>
                    <a:bodyPr/>
                    <a:lstStyle/>
                    <a:p>
                      <a:pPr defTabSz="914400">
                        <a:defRPr sz="1800"/>
                      </a:pPr>
                      <a:r>
                        <a:rPr lang="en-US" sz="4400" dirty="0">
                          <a:solidFill>
                            <a:srgbClr val="FFFFFF"/>
                          </a:solidFill>
                          <a:latin typeface="BrownPro-Regular"/>
                          <a:ea typeface="BrownPro-Regular"/>
                          <a:cs typeface="BrownPro-Regular"/>
                        </a:rPr>
                        <a:t>Young Parents</a:t>
                      </a:r>
                      <a:endParaRPr sz="4400" dirty="0">
                        <a:solidFill>
                          <a:srgbClr val="FFFFFF"/>
                        </a:solidFill>
                        <a:latin typeface="BrownPro-Regular"/>
                        <a:ea typeface="BrownPro-Regular"/>
                        <a:cs typeface="BrownPro-Regular"/>
                      </a:endParaRPr>
                    </a:p>
                  </a:txBody>
                  <a:tcPr marL="50800" marR="50800" marT="50800" marB="50800" anchor="ctr" horzOverflow="overflow">
                    <a:lnL w="12700">
                      <a:solidFill>
                        <a:srgbClr val="FFFFFF"/>
                      </a:solidFill>
                      <a:miter lim="400000"/>
                    </a:lnL>
                    <a:lnR w="127000">
                      <a:solidFill>
                        <a:srgbClr val="FFFFFF"/>
                      </a:solidFill>
                      <a:miter lim="400000"/>
                    </a:lnR>
                    <a:lnT w="12700">
                      <a:solidFill>
                        <a:srgbClr val="FFFFFF"/>
                      </a:solidFill>
                      <a:miter lim="400000"/>
                    </a:lnT>
                    <a:lnB w="0">
                      <a:miter lim="400000"/>
                    </a:lnB>
                    <a:solidFill>
                      <a:srgbClr val="E94575"/>
                    </a:solidFill>
                  </a:tcPr>
                </a:tc>
                <a:tc hMerge="1">
                  <a:txBody>
                    <a:bodyPr/>
                    <a:lstStyle/>
                    <a:p>
                      <a:endParaRPr lang="en-US"/>
                    </a:p>
                  </a:txBody>
                  <a:tcPr/>
                </a:tc>
                <a:tc gridSpan="2">
                  <a:txBody>
                    <a:bodyPr/>
                    <a:lstStyle/>
                    <a:p>
                      <a:pPr defTabSz="914400">
                        <a:defRPr sz="1800"/>
                      </a:pPr>
                      <a:r>
                        <a:rPr lang="en-US" sz="4400" dirty="0">
                          <a:solidFill>
                            <a:srgbClr val="FFFFFF"/>
                          </a:solidFill>
                          <a:latin typeface="BrownPro-Regular"/>
                          <a:ea typeface="BrownPro-Regular"/>
                          <a:cs typeface="BrownPro-Regular"/>
                        </a:rPr>
                        <a:t>Ethnic Food Lovers</a:t>
                      </a:r>
                      <a:endParaRPr sz="4400" dirty="0">
                        <a:solidFill>
                          <a:srgbClr val="FFFFFF"/>
                        </a:solidFill>
                        <a:latin typeface="BrownPro-Regular"/>
                        <a:ea typeface="BrownPro-Regular"/>
                        <a:cs typeface="BrownPro-Regular"/>
                      </a:endParaRPr>
                    </a:p>
                  </a:txBody>
                  <a:tcPr marL="50800" marR="50800" marT="50800" marB="50800" anchor="ctr" horzOverflow="overflow">
                    <a:lnL w="127000">
                      <a:solidFill>
                        <a:srgbClr val="FFFFFF"/>
                      </a:solidFill>
                      <a:miter lim="400000"/>
                    </a:lnL>
                    <a:lnR w="127000">
                      <a:solidFill>
                        <a:srgbClr val="FFFFFF"/>
                      </a:solidFill>
                      <a:miter lim="400000"/>
                    </a:lnR>
                    <a:lnT w="12700">
                      <a:solidFill>
                        <a:srgbClr val="FFFFFF"/>
                      </a:solidFill>
                      <a:miter lim="400000"/>
                    </a:lnT>
                    <a:lnB w="0">
                      <a:miter lim="400000"/>
                    </a:lnB>
                    <a:solidFill>
                      <a:srgbClr val="E94575"/>
                    </a:solidFill>
                  </a:tcPr>
                </a:tc>
                <a:tc hMerge="1">
                  <a:txBody>
                    <a:bodyPr/>
                    <a:lstStyle/>
                    <a:p>
                      <a:endParaRPr lang="en-US"/>
                    </a:p>
                  </a:txBody>
                  <a:tcPr/>
                </a:tc>
                <a:tc gridSpan="2">
                  <a:txBody>
                    <a:bodyPr/>
                    <a:lstStyle/>
                    <a:p>
                      <a:pPr defTabSz="914400">
                        <a:defRPr sz="1800"/>
                      </a:pPr>
                      <a:r>
                        <a:rPr lang="en-US" sz="4400" dirty="0">
                          <a:solidFill>
                            <a:srgbClr val="FFFFFF"/>
                          </a:solidFill>
                          <a:latin typeface="BrownPro-Regular"/>
                          <a:ea typeface="BrownPro-Regular"/>
                          <a:cs typeface="BrownPro-Regular"/>
                        </a:rPr>
                        <a:t>Discount Shoppers</a:t>
                      </a:r>
                      <a:endParaRPr sz="4400" dirty="0">
                        <a:solidFill>
                          <a:srgbClr val="FFFFFF"/>
                        </a:solidFill>
                        <a:latin typeface="BrownPro-Regular"/>
                        <a:ea typeface="BrownPro-Regular"/>
                        <a:cs typeface="BrownPro-Regular"/>
                      </a:endParaRPr>
                    </a:p>
                  </a:txBody>
                  <a:tcPr marL="50800" marR="50800" marT="50800" marB="50800" anchor="ctr" horzOverflow="overflow">
                    <a:lnL w="127000">
                      <a:solidFill>
                        <a:srgbClr val="FFFFFF"/>
                      </a:solidFill>
                      <a:miter lim="400000"/>
                    </a:lnL>
                    <a:lnR w="12700">
                      <a:solidFill>
                        <a:srgbClr val="FFFFFF"/>
                      </a:solidFill>
                      <a:miter lim="400000"/>
                    </a:lnR>
                    <a:lnT w="12700">
                      <a:solidFill>
                        <a:srgbClr val="FFFFFF"/>
                      </a:solidFill>
                      <a:miter lim="400000"/>
                    </a:lnT>
                    <a:lnB w="0">
                      <a:miter lim="400000"/>
                    </a:lnB>
                    <a:solidFill>
                      <a:srgbClr val="E94575"/>
                    </a:solidFill>
                  </a:tcPr>
                </a:tc>
                <a:tc hMerge="1">
                  <a:txBody>
                    <a:bodyPr/>
                    <a:lstStyle/>
                    <a:p>
                      <a:endParaRPr lang="en-US"/>
                    </a:p>
                  </a:txBody>
                  <a:tcPr/>
                </a:tc>
                <a:extLst>
                  <a:ext uri="{0D108BD9-81ED-4DB2-BD59-A6C34878D82A}">
                    <a16:rowId xmlns:a16="http://schemas.microsoft.com/office/drawing/2014/main" val="10000"/>
                  </a:ext>
                </a:extLst>
              </a:tr>
              <a:tr h="1118370">
                <a:tc>
                  <a:txBody>
                    <a:bodyPr/>
                    <a:lstStyle/>
                    <a:p>
                      <a:pPr lvl="1" indent="0" defTabSz="914400">
                        <a:defRPr>
                          <a:solidFill>
                            <a:srgbClr val="4F595C"/>
                          </a:solidFill>
                          <a:latin typeface="+mn-lt"/>
                          <a:ea typeface="+mn-ea"/>
                          <a:cs typeface="+mn-cs"/>
                          <a:sym typeface="BrownPro-Light"/>
                        </a:defRPr>
                      </a:pPr>
                      <a:r>
                        <a:rPr lang="en-US" sz="3100" dirty="0"/>
                        <a:t>Kid’s Stores</a:t>
                      </a:r>
                      <a:endParaRPr sz="3100" dirty="0"/>
                    </a:p>
                  </a:txBody>
                  <a:tcPr marL="50800" marR="50800" marT="50800" marB="50800" anchor="ctr"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12700">
                      <a:noFill/>
                      <a:miter lim="400000"/>
                    </a:lnT>
                    <a:lnB w="12700">
                      <a:solidFill>
                        <a:srgbClr val="FFFFFF"/>
                      </a:solidFill>
                      <a:miter lim="400000"/>
                    </a:lnB>
                    <a:solidFill>
                      <a:srgbClr val="F0F3FA"/>
                    </a:solidFill>
                  </a:tcPr>
                </a:tc>
                <a:tc>
                  <a:txBody>
                    <a:bodyPr/>
                    <a:lstStyle/>
                    <a:p>
                      <a:pPr lvl="1" algn="l" defTabSz="914400">
                        <a:defRPr>
                          <a:solidFill>
                            <a:srgbClr val="4F595C"/>
                          </a:solidFill>
                          <a:latin typeface="+mn-lt"/>
                          <a:ea typeface="+mn-ea"/>
                          <a:cs typeface="+mn-cs"/>
                          <a:sym typeface="BrownPro-Light"/>
                        </a:defRPr>
                      </a:pPr>
                      <a:r>
                        <a:rPr lang="en-US" sz="3100" dirty="0"/>
                        <a:t>1.3x</a:t>
                      </a:r>
                      <a:endParaRPr sz="3100" dirty="0"/>
                    </a:p>
                  </a:txBody>
                  <a:tcPr marL="50800" marR="50800" marT="50800" marB="50800" anchor="ctr" horzOverflow="overflow">
                    <a:lnL w="12700" cap="flat" cmpd="sng" algn="ctr">
                      <a:solidFill>
                        <a:srgbClr val="FFFFFF"/>
                      </a:solidFill>
                      <a:prstDash val="solid"/>
                      <a:miter lim="400000"/>
                      <a:headEnd type="none" w="med" len="med"/>
                      <a:tailEnd type="none" w="med" len="med"/>
                    </a:lnL>
                    <a:lnR w="127000" cap="flat" cmpd="sng" algn="ctr">
                      <a:solidFill>
                        <a:srgbClr val="FFFFFF"/>
                      </a:solidFill>
                      <a:prstDash val="solid"/>
                      <a:miter lim="400000"/>
                      <a:headEnd type="none" w="med" len="med"/>
                      <a:tailEnd type="none" w="med" len="med"/>
                    </a:lnR>
                    <a:lnT w="12700">
                      <a:solidFill>
                        <a:srgbClr val="FFFFFF"/>
                      </a:solidFill>
                      <a:miter lim="400000"/>
                    </a:lnT>
                    <a:lnB w="12700">
                      <a:solidFill>
                        <a:srgbClr val="FFFFFF"/>
                      </a:solidFill>
                      <a:miter lim="400000"/>
                    </a:lnB>
                    <a:solidFill>
                      <a:srgbClr val="F0F3FA"/>
                    </a:solidFill>
                  </a:tcPr>
                </a:tc>
                <a:tc>
                  <a:txBody>
                    <a:bodyPr/>
                    <a:lstStyle/>
                    <a:p>
                      <a:pPr lvl="1" indent="0" defTabSz="914400">
                        <a:defRPr>
                          <a:solidFill>
                            <a:srgbClr val="4F595C"/>
                          </a:solidFill>
                          <a:latin typeface="+mn-lt"/>
                          <a:ea typeface="+mn-ea"/>
                          <a:cs typeface="+mn-cs"/>
                          <a:sym typeface="BrownPro-Light"/>
                        </a:defRPr>
                      </a:pPr>
                      <a:r>
                        <a:rPr lang="en-US" sz="3100" dirty="0"/>
                        <a:t>Tex-Mex Restaurants</a:t>
                      </a:r>
                      <a:endParaRPr sz="3100" dirty="0"/>
                    </a:p>
                  </a:txBody>
                  <a:tcPr marL="50800" marR="50800" marT="50800" marB="50800" anchor="ctr" horzOverflow="overflow">
                    <a:lnL w="127000" cap="flat" cmpd="sng" algn="ctr">
                      <a:solidFill>
                        <a:srgbClr val="FFFFFF"/>
                      </a:solidFill>
                      <a:prstDash val="solid"/>
                      <a:miter lim="400000"/>
                      <a:headEnd type="none" w="med" len="med"/>
                      <a:tailEnd type="none" w="med" len="med"/>
                    </a:lnL>
                    <a:lnR w="12700" cap="flat" cmpd="sng" algn="ctr">
                      <a:solidFill>
                        <a:srgbClr val="FFFFFF"/>
                      </a:solidFill>
                      <a:prstDash val="solid"/>
                      <a:miter lim="400000"/>
                      <a:headEnd type="none" w="med" len="med"/>
                      <a:tailEnd type="none" w="med" len="med"/>
                    </a:lnR>
                    <a:lnT w="12700">
                      <a:noFill/>
                      <a:miter lim="400000"/>
                    </a:lnT>
                    <a:lnB w="12700">
                      <a:solidFill>
                        <a:srgbClr val="FFFFFF"/>
                      </a:solidFill>
                      <a:miter lim="400000"/>
                    </a:lnB>
                    <a:solidFill>
                      <a:srgbClr val="F0F3FA"/>
                    </a:solidFill>
                  </a:tcPr>
                </a:tc>
                <a:tc>
                  <a:txBody>
                    <a:bodyPr/>
                    <a:lstStyle/>
                    <a:p>
                      <a:pPr lvl="1" algn="l" defTabSz="914400">
                        <a:defRPr>
                          <a:solidFill>
                            <a:srgbClr val="4F595C"/>
                          </a:solidFill>
                          <a:latin typeface="+mn-lt"/>
                          <a:ea typeface="+mn-ea"/>
                          <a:cs typeface="+mn-cs"/>
                          <a:sym typeface="BrownPro-Light"/>
                        </a:defRPr>
                      </a:pPr>
                      <a:r>
                        <a:rPr lang="en-US" sz="3100" dirty="0"/>
                        <a:t>1.5x</a:t>
                      </a:r>
                      <a:endParaRPr sz="3100" dirty="0"/>
                    </a:p>
                  </a:txBody>
                  <a:tcPr marL="50800" marR="50800" marT="50800" marB="50800" anchor="ctr" horzOverflow="overflow">
                    <a:lnL w="12700" cap="flat" cmpd="sng" algn="ctr">
                      <a:solidFill>
                        <a:srgbClr val="FFFFFF"/>
                      </a:solidFill>
                      <a:prstDash val="solid"/>
                      <a:miter lim="400000"/>
                      <a:headEnd type="none" w="med" len="med"/>
                      <a:tailEnd type="none" w="med" len="med"/>
                    </a:lnL>
                    <a:lnR w="127000" cap="flat" cmpd="sng" algn="ctr">
                      <a:solidFill>
                        <a:srgbClr val="FFFFFF"/>
                      </a:solidFill>
                      <a:prstDash val="solid"/>
                      <a:miter lim="400000"/>
                      <a:headEnd type="none" w="med" len="med"/>
                      <a:tailEnd type="none" w="med" len="med"/>
                    </a:lnR>
                    <a:lnT w="12700">
                      <a:solidFill>
                        <a:srgbClr val="FFFFFF"/>
                      </a:solidFill>
                      <a:miter lim="400000"/>
                    </a:lnT>
                    <a:lnB w="12700">
                      <a:solidFill>
                        <a:srgbClr val="FFFFFF"/>
                      </a:solidFill>
                      <a:miter lim="400000"/>
                    </a:lnB>
                    <a:solidFill>
                      <a:srgbClr val="F0F3FA"/>
                    </a:solidFill>
                  </a:tcPr>
                </a:tc>
                <a:tc>
                  <a:txBody>
                    <a:bodyPr/>
                    <a:lstStyle/>
                    <a:p>
                      <a:pPr lvl="1" indent="0" defTabSz="914400">
                        <a:defRPr>
                          <a:solidFill>
                            <a:srgbClr val="4F595C"/>
                          </a:solidFill>
                          <a:latin typeface="+mn-lt"/>
                          <a:ea typeface="+mn-ea"/>
                          <a:cs typeface="+mn-cs"/>
                          <a:sym typeface="BrownPro-Light"/>
                        </a:defRPr>
                      </a:pPr>
                      <a:r>
                        <a:rPr lang="en-US" sz="3100" dirty="0"/>
                        <a:t>Burlington</a:t>
                      </a:r>
                      <a:endParaRPr sz="3100" dirty="0"/>
                    </a:p>
                  </a:txBody>
                  <a:tcPr marL="50800" marR="50800" marT="50800" marB="50800" anchor="ctr" horzOverflow="overflow">
                    <a:lnL w="127000" cap="flat" cmpd="sng" algn="ctr">
                      <a:solidFill>
                        <a:srgbClr val="FFFFFF"/>
                      </a:solidFill>
                      <a:prstDash val="solid"/>
                      <a:miter lim="400000"/>
                      <a:headEnd type="none" w="med" len="med"/>
                      <a:tailEnd type="none" w="med" len="med"/>
                    </a:lnL>
                    <a:lnR w="12700" cap="flat" cmpd="sng" algn="ctr">
                      <a:solidFill>
                        <a:srgbClr val="FFFFFF"/>
                      </a:solidFill>
                      <a:prstDash val="solid"/>
                      <a:miter lim="400000"/>
                      <a:headEnd type="none" w="med" len="med"/>
                      <a:tailEnd type="none" w="med" len="med"/>
                    </a:lnR>
                    <a:lnT w="12700">
                      <a:noFill/>
                      <a:miter lim="400000"/>
                    </a:lnT>
                    <a:lnB w="12700">
                      <a:solidFill>
                        <a:srgbClr val="FFFFFF"/>
                      </a:solidFill>
                      <a:miter lim="400000"/>
                    </a:lnB>
                    <a:solidFill>
                      <a:srgbClr val="F0F3FA"/>
                    </a:solidFill>
                  </a:tcPr>
                </a:tc>
                <a:tc>
                  <a:txBody>
                    <a:bodyPr/>
                    <a:lstStyle/>
                    <a:p>
                      <a:pPr lvl="1" algn="l" defTabSz="914400">
                        <a:defRPr>
                          <a:solidFill>
                            <a:srgbClr val="4F595C"/>
                          </a:solidFill>
                          <a:latin typeface="+mn-lt"/>
                          <a:ea typeface="+mn-ea"/>
                          <a:cs typeface="+mn-cs"/>
                          <a:sym typeface="BrownPro-Light"/>
                        </a:defRPr>
                      </a:pPr>
                      <a:r>
                        <a:rPr lang="en-US" sz="3100" dirty="0"/>
                        <a:t>1.6c</a:t>
                      </a:r>
                      <a:endParaRPr sz="3100" dirty="0"/>
                    </a:p>
                  </a:txBody>
                  <a:tcPr marL="50800" marR="50800" marT="50800" marB="50800" anchor="ctr" horzOverflow="overflow">
                    <a:lnL w="12700" cap="flat" cmpd="sng" algn="ctr">
                      <a:solidFill>
                        <a:srgbClr val="FFFFFF"/>
                      </a:solidFill>
                      <a:prstDash val="solid"/>
                      <a:miter lim="400000"/>
                      <a:headEnd type="none" w="med" len="med"/>
                      <a:tailEnd type="none" w="med" len="med"/>
                    </a:lnL>
                    <a:lnR w="12700">
                      <a:solidFill>
                        <a:srgbClr val="FFFFFF"/>
                      </a:solidFill>
                      <a:miter lim="400000"/>
                    </a:lnR>
                    <a:lnT w="12700">
                      <a:solidFill>
                        <a:srgbClr val="FFFFFF"/>
                      </a:solidFill>
                      <a:miter lim="400000"/>
                    </a:lnT>
                    <a:lnB w="12700">
                      <a:solidFill>
                        <a:srgbClr val="FFFFFF"/>
                      </a:solidFill>
                      <a:miter lim="400000"/>
                    </a:lnB>
                    <a:solidFill>
                      <a:srgbClr val="F0F3FA"/>
                    </a:solidFill>
                  </a:tcPr>
                </a:tc>
                <a:extLst>
                  <a:ext uri="{0D108BD9-81ED-4DB2-BD59-A6C34878D82A}">
                    <a16:rowId xmlns:a16="http://schemas.microsoft.com/office/drawing/2014/main" val="10002"/>
                  </a:ext>
                </a:extLst>
              </a:tr>
              <a:tr h="1118370">
                <a:tc>
                  <a:txBody>
                    <a:bodyPr/>
                    <a:lstStyle/>
                    <a:p>
                      <a:pPr lvl="1" indent="0" defTabSz="914400">
                        <a:defRPr>
                          <a:solidFill>
                            <a:srgbClr val="4F595C"/>
                          </a:solidFill>
                          <a:latin typeface="+mn-lt"/>
                          <a:ea typeface="+mn-ea"/>
                          <a:cs typeface="+mn-cs"/>
                          <a:sym typeface="BrownPro-Light"/>
                        </a:defRPr>
                      </a:pPr>
                      <a:r>
                        <a:rPr lang="en-US" sz="3100" dirty="0"/>
                        <a:t>Frozen Yogurt Shops</a:t>
                      </a:r>
                      <a:endParaRPr sz="3100" dirty="0"/>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F0F3FA"/>
                    </a:solidFill>
                  </a:tcPr>
                </a:tc>
                <a:tc>
                  <a:txBody>
                    <a:bodyPr/>
                    <a:lstStyle/>
                    <a:p>
                      <a:pPr lvl="1" algn="l" defTabSz="914400">
                        <a:defRPr>
                          <a:solidFill>
                            <a:srgbClr val="4F595C"/>
                          </a:solidFill>
                          <a:latin typeface="+mn-lt"/>
                          <a:ea typeface="+mn-ea"/>
                          <a:cs typeface="+mn-cs"/>
                          <a:sym typeface="BrownPro-Light"/>
                        </a:defRPr>
                      </a:pPr>
                      <a:r>
                        <a:rPr lang="en-US" sz="3100" dirty="0"/>
                        <a:t>1.3x</a:t>
                      </a:r>
                      <a:endParaRPr sz="3100" dirty="0"/>
                    </a:p>
                  </a:txBody>
                  <a:tcPr marL="50800" marR="50800" marT="50800" marB="50800" anchor="ctr" horzOverflow="overflow">
                    <a:lnL w="12700">
                      <a:solidFill>
                        <a:srgbClr val="FFFFFF"/>
                      </a:solidFill>
                      <a:miter lim="400000"/>
                    </a:lnL>
                    <a:lnR w="127000">
                      <a:solidFill>
                        <a:srgbClr val="FFFFFF"/>
                      </a:solidFill>
                      <a:miter lim="400000"/>
                    </a:lnR>
                    <a:lnT w="12700">
                      <a:solidFill>
                        <a:srgbClr val="FFFFFF"/>
                      </a:solidFill>
                      <a:miter lim="400000"/>
                    </a:lnT>
                    <a:lnB w="12700">
                      <a:solidFill>
                        <a:srgbClr val="FFFFFF"/>
                      </a:solidFill>
                      <a:miter lim="400000"/>
                    </a:lnB>
                    <a:solidFill>
                      <a:srgbClr val="F0F3FA"/>
                    </a:solidFill>
                  </a:tcPr>
                </a:tc>
                <a:tc>
                  <a:txBody>
                    <a:bodyPr/>
                    <a:lstStyle/>
                    <a:p>
                      <a:pPr lvl="1" indent="0" defTabSz="914400">
                        <a:defRPr>
                          <a:solidFill>
                            <a:srgbClr val="4F595C"/>
                          </a:solidFill>
                          <a:latin typeface="+mn-lt"/>
                          <a:ea typeface="+mn-ea"/>
                          <a:cs typeface="+mn-cs"/>
                          <a:sym typeface="BrownPro-Light"/>
                        </a:defRPr>
                      </a:pPr>
                      <a:r>
                        <a:rPr lang="en-US" sz="3100" dirty="0"/>
                        <a:t>South American Restaurants</a:t>
                      </a:r>
                      <a:endParaRPr sz="3100" dirty="0"/>
                    </a:p>
                  </a:txBody>
                  <a:tcPr marL="50800" marR="50800" marT="50800" marB="50800" anchor="ctr" horzOverflow="overflow">
                    <a:lnL w="1270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F0F3FA"/>
                    </a:solidFill>
                  </a:tcPr>
                </a:tc>
                <a:tc>
                  <a:txBody>
                    <a:bodyPr/>
                    <a:lstStyle/>
                    <a:p>
                      <a:pPr lvl="1" algn="l" defTabSz="914400">
                        <a:defRPr>
                          <a:solidFill>
                            <a:srgbClr val="4F595C"/>
                          </a:solidFill>
                          <a:latin typeface="+mn-lt"/>
                          <a:ea typeface="+mn-ea"/>
                          <a:cs typeface="+mn-cs"/>
                          <a:sym typeface="BrownPro-Light"/>
                        </a:defRPr>
                      </a:pPr>
                      <a:r>
                        <a:rPr lang="en-US" sz="3100" dirty="0"/>
                        <a:t>1.3x</a:t>
                      </a:r>
                      <a:endParaRPr sz="3100" dirty="0"/>
                    </a:p>
                  </a:txBody>
                  <a:tcPr marL="50800" marR="50800" marT="50800" marB="50800" anchor="ctr" horzOverflow="overflow">
                    <a:lnL w="12700">
                      <a:solidFill>
                        <a:srgbClr val="FFFFFF"/>
                      </a:solidFill>
                      <a:miter lim="400000"/>
                    </a:lnL>
                    <a:lnR w="127000">
                      <a:solidFill>
                        <a:srgbClr val="FFFFFF"/>
                      </a:solidFill>
                      <a:miter lim="400000"/>
                    </a:lnR>
                    <a:lnT w="12700">
                      <a:solidFill>
                        <a:srgbClr val="FFFFFF"/>
                      </a:solidFill>
                      <a:miter lim="400000"/>
                    </a:lnT>
                    <a:lnB w="12700">
                      <a:solidFill>
                        <a:srgbClr val="FFFFFF"/>
                      </a:solidFill>
                      <a:miter lim="400000"/>
                    </a:lnB>
                    <a:solidFill>
                      <a:srgbClr val="F0F3FA"/>
                    </a:solidFill>
                  </a:tcPr>
                </a:tc>
                <a:tc>
                  <a:txBody>
                    <a:bodyPr/>
                    <a:lstStyle/>
                    <a:p>
                      <a:pPr lvl="1" indent="0" defTabSz="914400">
                        <a:defRPr>
                          <a:solidFill>
                            <a:srgbClr val="4F595C"/>
                          </a:solidFill>
                          <a:latin typeface="+mn-lt"/>
                          <a:ea typeface="+mn-ea"/>
                          <a:cs typeface="+mn-cs"/>
                          <a:sym typeface="BrownPro-Light"/>
                        </a:defRPr>
                      </a:pPr>
                      <a:r>
                        <a:rPr lang="en-US" sz="3100" dirty="0"/>
                        <a:t>Family Dollar </a:t>
                      </a:r>
                      <a:endParaRPr sz="3100" dirty="0"/>
                    </a:p>
                  </a:txBody>
                  <a:tcPr marL="50800" marR="50800" marT="50800" marB="50800" anchor="ctr" horzOverflow="overflow">
                    <a:lnL w="1270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F0F3FA"/>
                    </a:solidFill>
                  </a:tcPr>
                </a:tc>
                <a:tc>
                  <a:txBody>
                    <a:bodyPr/>
                    <a:lstStyle/>
                    <a:p>
                      <a:pPr lvl="1" algn="l" defTabSz="914400">
                        <a:defRPr>
                          <a:solidFill>
                            <a:srgbClr val="4F595C"/>
                          </a:solidFill>
                          <a:latin typeface="+mn-lt"/>
                          <a:ea typeface="+mn-ea"/>
                          <a:cs typeface="+mn-cs"/>
                          <a:sym typeface="BrownPro-Light"/>
                        </a:defRPr>
                      </a:pPr>
                      <a:r>
                        <a:rPr lang="en-US" sz="3100" dirty="0"/>
                        <a:t>1.6x</a:t>
                      </a:r>
                      <a:endParaRPr sz="3100" dirty="0"/>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F0F3FA"/>
                    </a:solidFill>
                  </a:tcPr>
                </a:tc>
                <a:extLst>
                  <a:ext uri="{0D108BD9-81ED-4DB2-BD59-A6C34878D82A}">
                    <a16:rowId xmlns:a16="http://schemas.microsoft.com/office/drawing/2014/main" val="10003"/>
                  </a:ext>
                </a:extLst>
              </a:tr>
              <a:tr h="1118370">
                <a:tc>
                  <a:txBody>
                    <a:bodyPr/>
                    <a:lstStyle/>
                    <a:p>
                      <a:pPr lvl="1" indent="0" defTabSz="914400">
                        <a:defRPr>
                          <a:solidFill>
                            <a:srgbClr val="4F595C"/>
                          </a:solidFill>
                          <a:latin typeface="+mn-lt"/>
                          <a:ea typeface="+mn-ea"/>
                          <a:cs typeface="+mn-cs"/>
                          <a:sym typeface="BrownPro-Light"/>
                        </a:defRPr>
                      </a:pPr>
                      <a:r>
                        <a:rPr lang="en-US" sz="3100" dirty="0"/>
                        <a:t>Middle Schools</a:t>
                      </a:r>
                      <a:endParaRPr sz="3100" dirty="0"/>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F0F3FA"/>
                    </a:solidFill>
                  </a:tcPr>
                </a:tc>
                <a:tc>
                  <a:txBody>
                    <a:bodyPr/>
                    <a:lstStyle/>
                    <a:p>
                      <a:pPr lvl="1" algn="l" defTabSz="914400">
                        <a:defRPr>
                          <a:solidFill>
                            <a:srgbClr val="4F595C"/>
                          </a:solidFill>
                          <a:latin typeface="+mn-lt"/>
                          <a:ea typeface="+mn-ea"/>
                          <a:cs typeface="+mn-cs"/>
                          <a:sym typeface="BrownPro-Light"/>
                        </a:defRPr>
                      </a:pPr>
                      <a:r>
                        <a:rPr lang="en-US" sz="3100" dirty="0"/>
                        <a:t>1.2x</a:t>
                      </a:r>
                      <a:endParaRPr sz="3100" dirty="0"/>
                    </a:p>
                  </a:txBody>
                  <a:tcPr marL="50800" marR="50800" marT="50800" marB="50800" anchor="ctr" horzOverflow="overflow">
                    <a:lnL w="12700">
                      <a:solidFill>
                        <a:srgbClr val="FFFFFF"/>
                      </a:solidFill>
                      <a:miter lim="400000"/>
                    </a:lnL>
                    <a:lnR w="127000">
                      <a:solidFill>
                        <a:srgbClr val="FFFFFF"/>
                      </a:solidFill>
                      <a:miter lim="400000"/>
                    </a:lnR>
                    <a:lnT w="12700">
                      <a:solidFill>
                        <a:srgbClr val="FFFFFF"/>
                      </a:solidFill>
                      <a:miter lim="400000"/>
                    </a:lnT>
                    <a:lnB w="12700">
                      <a:solidFill>
                        <a:srgbClr val="FFFFFF"/>
                      </a:solidFill>
                      <a:miter lim="400000"/>
                    </a:lnB>
                    <a:solidFill>
                      <a:srgbClr val="F0F3FA"/>
                    </a:solidFill>
                  </a:tcPr>
                </a:tc>
                <a:tc>
                  <a:txBody>
                    <a:bodyPr/>
                    <a:lstStyle/>
                    <a:p>
                      <a:pPr lvl="1" indent="0" defTabSz="914400">
                        <a:defRPr>
                          <a:solidFill>
                            <a:srgbClr val="4F595C"/>
                          </a:solidFill>
                          <a:latin typeface="+mn-lt"/>
                          <a:ea typeface="+mn-ea"/>
                          <a:cs typeface="+mn-cs"/>
                          <a:sym typeface="BrownPro-Light"/>
                        </a:defRPr>
                      </a:pPr>
                      <a:r>
                        <a:rPr lang="en-US" sz="3100" dirty="0"/>
                        <a:t>Filipino Restaurants</a:t>
                      </a:r>
                      <a:endParaRPr sz="3100" dirty="0"/>
                    </a:p>
                  </a:txBody>
                  <a:tcPr marL="50800" marR="50800" marT="50800" marB="50800" anchor="ctr" horzOverflow="overflow">
                    <a:lnL w="1270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F0F3FA"/>
                    </a:solidFill>
                  </a:tcPr>
                </a:tc>
                <a:tc>
                  <a:txBody>
                    <a:bodyPr/>
                    <a:lstStyle/>
                    <a:p>
                      <a:pPr lvl="1" algn="l" defTabSz="914400">
                        <a:defRPr>
                          <a:solidFill>
                            <a:srgbClr val="4F595C"/>
                          </a:solidFill>
                          <a:latin typeface="+mn-lt"/>
                          <a:ea typeface="+mn-ea"/>
                          <a:cs typeface="+mn-cs"/>
                          <a:sym typeface="BrownPro-Light"/>
                        </a:defRPr>
                      </a:pPr>
                      <a:r>
                        <a:rPr lang="en-US" sz="3100" dirty="0"/>
                        <a:t>1.3x</a:t>
                      </a:r>
                      <a:endParaRPr sz="3100" dirty="0"/>
                    </a:p>
                  </a:txBody>
                  <a:tcPr marL="50800" marR="50800" marT="50800" marB="50800" anchor="ctr" horzOverflow="overflow">
                    <a:lnL w="12700">
                      <a:solidFill>
                        <a:srgbClr val="FFFFFF"/>
                      </a:solidFill>
                      <a:miter lim="400000"/>
                    </a:lnL>
                    <a:lnR w="127000">
                      <a:solidFill>
                        <a:srgbClr val="FFFFFF"/>
                      </a:solidFill>
                      <a:miter lim="400000"/>
                    </a:lnR>
                    <a:lnT w="12700">
                      <a:solidFill>
                        <a:srgbClr val="FFFFFF"/>
                      </a:solidFill>
                      <a:miter lim="400000"/>
                    </a:lnT>
                    <a:lnB w="12700">
                      <a:solidFill>
                        <a:srgbClr val="FFFFFF"/>
                      </a:solidFill>
                      <a:miter lim="400000"/>
                    </a:lnB>
                    <a:solidFill>
                      <a:srgbClr val="F0F3FA"/>
                    </a:solidFill>
                  </a:tcPr>
                </a:tc>
                <a:tc>
                  <a:txBody>
                    <a:bodyPr/>
                    <a:lstStyle/>
                    <a:p>
                      <a:pPr lvl="1" indent="0" defTabSz="914400">
                        <a:defRPr>
                          <a:solidFill>
                            <a:srgbClr val="4F595C"/>
                          </a:solidFill>
                          <a:latin typeface="+mn-lt"/>
                          <a:ea typeface="+mn-ea"/>
                          <a:cs typeface="+mn-cs"/>
                          <a:sym typeface="BrownPro-Light"/>
                        </a:defRPr>
                      </a:pPr>
                      <a:r>
                        <a:rPr lang="en-US" sz="3100" dirty="0"/>
                        <a:t>Ross Dress for Less</a:t>
                      </a:r>
                      <a:endParaRPr sz="3100" dirty="0"/>
                    </a:p>
                  </a:txBody>
                  <a:tcPr marL="50800" marR="50800" marT="50800" marB="50800" anchor="ctr" horzOverflow="overflow">
                    <a:lnL w="1270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F0F3FA"/>
                    </a:solidFill>
                  </a:tcPr>
                </a:tc>
                <a:tc>
                  <a:txBody>
                    <a:bodyPr/>
                    <a:lstStyle/>
                    <a:p>
                      <a:pPr lvl="1" algn="l" defTabSz="914400">
                        <a:defRPr>
                          <a:solidFill>
                            <a:srgbClr val="4F595C"/>
                          </a:solidFill>
                          <a:latin typeface="+mn-lt"/>
                          <a:ea typeface="+mn-ea"/>
                          <a:cs typeface="+mn-cs"/>
                          <a:sym typeface="BrownPro-Light"/>
                        </a:defRPr>
                      </a:pPr>
                      <a:r>
                        <a:rPr lang="en-US" sz="3100" dirty="0"/>
                        <a:t>1.6x</a:t>
                      </a:r>
                      <a:endParaRPr sz="3100" dirty="0"/>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F0F3FA"/>
                    </a:solidFill>
                  </a:tcPr>
                </a:tc>
                <a:extLst>
                  <a:ext uri="{0D108BD9-81ED-4DB2-BD59-A6C34878D82A}">
                    <a16:rowId xmlns:a16="http://schemas.microsoft.com/office/drawing/2014/main" val="10004"/>
                  </a:ext>
                </a:extLst>
              </a:tr>
              <a:tr h="1118370">
                <a:tc>
                  <a:txBody>
                    <a:bodyPr/>
                    <a:lstStyle/>
                    <a:p>
                      <a:pPr lvl="1" indent="0" defTabSz="914400">
                        <a:defRPr>
                          <a:solidFill>
                            <a:srgbClr val="4F595C"/>
                          </a:solidFill>
                          <a:latin typeface="+mn-lt"/>
                          <a:ea typeface="+mn-ea"/>
                          <a:cs typeface="+mn-cs"/>
                          <a:sym typeface="BrownPro-Light"/>
                        </a:defRPr>
                      </a:pPr>
                      <a:r>
                        <a:rPr lang="en-US" sz="3100" dirty="0"/>
                        <a:t>Theme Parks </a:t>
                      </a:r>
                      <a:endParaRPr sz="3100" dirty="0"/>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F0F3FA"/>
                    </a:solidFill>
                  </a:tcPr>
                </a:tc>
                <a:tc>
                  <a:txBody>
                    <a:bodyPr/>
                    <a:lstStyle/>
                    <a:p>
                      <a:pPr lvl="1" algn="l" defTabSz="914400">
                        <a:defRPr>
                          <a:solidFill>
                            <a:srgbClr val="4F595C"/>
                          </a:solidFill>
                          <a:latin typeface="+mn-lt"/>
                          <a:ea typeface="+mn-ea"/>
                          <a:cs typeface="+mn-cs"/>
                          <a:sym typeface="BrownPro-Light"/>
                        </a:defRPr>
                      </a:pPr>
                      <a:r>
                        <a:rPr lang="en-US" sz="3100" dirty="0"/>
                        <a:t>1.2x</a:t>
                      </a:r>
                      <a:endParaRPr sz="3100" dirty="0"/>
                    </a:p>
                  </a:txBody>
                  <a:tcPr marL="50800" marR="50800" marT="50800" marB="50800" anchor="ctr" horzOverflow="overflow">
                    <a:lnL w="12700">
                      <a:solidFill>
                        <a:srgbClr val="FFFFFF"/>
                      </a:solidFill>
                      <a:miter lim="400000"/>
                    </a:lnL>
                    <a:lnR w="127000">
                      <a:solidFill>
                        <a:srgbClr val="FFFFFF"/>
                      </a:solidFill>
                      <a:miter lim="400000"/>
                    </a:lnR>
                    <a:lnT w="12700">
                      <a:solidFill>
                        <a:srgbClr val="FFFFFF"/>
                      </a:solidFill>
                      <a:miter lim="400000"/>
                    </a:lnT>
                    <a:lnB w="12700">
                      <a:solidFill>
                        <a:srgbClr val="FFFFFF"/>
                      </a:solidFill>
                      <a:miter lim="400000"/>
                    </a:lnB>
                    <a:solidFill>
                      <a:srgbClr val="F0F3FA"/>
                    </a:solidFill>
                  </a:tcPr>
                </a:tc>
                <a:tc>
                  <a:txBody>
                    <a:bodyPr/>
                    <a:lstStyle/>
                    <a:p>
                      <a:pPr lvl="1" indent="0" defTabSz="914400">
                        <a:defRPr>
                          <a:solidFill>
                            <a:srgbClr val="4F595C"/>
                          </a:solidFill>
                          <a:latin typeface="+mn-lt"/>
                          <a:ea typeface="+mn-ea"/>
                          <a:cs typeface="+mn-cs"/>
                          <a:sym typeface="BrownPro-Light"/>
                        </a:defRPr>
                      </a:pPr>
                      <a:r>
                        <a:rPr lang="en-US" sz="3100" dirty="0"/>
                        <a:t>Cuban Restaurants</a:t>
                      </a:r>
                      <a:endParaRPr sz="3100" dirty="0"/>
                    </a:p>
                  </a:txBody>
                  <a:tcPr marL="50800" marR="50800" marT="50800" marB="50800" anchor="ctr" horzOverflow="overflow">
                    <a:lnL w="1270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F0F3FA"/>
                    </a:solidFill>
                  </a:tcPr>
                </a:tc>
                <a:tc>
                  <a:txBody>
                    <a:bodyPr/>
                    <a:lstStyle/>
                    <a:p>
                      <a:pPr lvl="1" algn="l" defTabSz="914400">
                        <a:defRPr>
                          <a:solidFill>
                            <a:srgbClr val="4F595C"/>
                          </a:solidFill>
                          <a:latin typeface="+mn-lt"/>
                          <a:ea typeface="+mn-ea"/>
                          <a:cs typeface="+mn-cs"/>
                          <a:sym typeface="BrownPro-Light"/>
                        </a:defRPr>
                      </a:pPr>
                      <a:r>
                        <a:rPr lang="en-US" sz="3100" dirty="0"/>
                        <a:t>1.3x</a:t>
                      </a:r>
                      <a:endParaRPr sz="3100" dirty="0"/>
                    </a:p>
                  </a:txBody>
                  <a:tcPr marL="50800" marR="50800" marT="50800" marB="50800" anchor="ctr" horzOverflow="overflow">
                    <a:lnL w="12700">
                      <a:solidFill>
                        <a:srgbClr val="FFFFFF"/>
                      </a:solidFill>
                      <a:miter lim="400000"/>
                    </a:lnL>
                    <a:lnR w="127000">
                      <a:solidFill>
                        <a:srgbClr val="FFFFFF"/>
                      </a:solidFill>
                      <a:miter lim="400000"/>
                    </a:lnR>
                    <a:lnT w="12700">
                      <a:solidFill>
                        <a:srgbClr val="FFFFFF"/>
                      </a:solidFill>
                      <a:miter lim="400000"/>
                    </a:lnT>
                    <a:lnB w="12700">
                      <a:solidFill>
                        <a:srgbClr val="FFFFFF"/>
                      </a:solidFill>
                      <a:miter lim="400000"/>
                    </a:lnB>
                    <a:solidFill>
                      <a:srgbClr val="F0F3FA"/>
                    </a:solidFill>
                  </a:tcPr>
                </a:tc>
                <a:tc>
                  <a:txBody>
                    <a:bodyPr/>
                    <a:lstStyle/>
                    <a:p>
                      <a:pPr lvl="1" indent="0" defTabSz="914400">
                        <a:defRPr>
                          <a:solidFill>
                            <a:srgbClr val="4F595C"/>
                          </a:solidFill>
                          <a:latin typeface="+mn-lt"/>
                          <a:ea typeface="+mn-ea"/>
                          <a:cs typeface="+mn-cs"/>
                          <a:sym typeface="BrownPro-Light"/>
                        </a:defRPr>
                      </a:pPr>
                      <a:r>
                        <a:rPr lang="en-US" sz="3100" dirty="0"/>
                        <a:t>Dollar General</a:t>
                      </a:r>
                      <a:endParaRPr sz="3100" dirty="0"/>
                    </a:p>
                  </a:txBody>
                  <a:tcPr marL="50800" marR="50800" marT="50800" marB="50800" anchor="ctr" horzOverflow="overflow">
                    <a:lnL w="1270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F0F3FA"/>
                    </a:solidFill>
                  </a:tcPr>
                </a:tc>
                <a:tc>
                  <a:txBody>
                    <a:bodyPr/>
                    <a:lstStyle/>
                    <a:p>
                      <a:pPr lvl="1" algn="l" defTabSz="914400">
                        <a:defRPr>
                          <a:solidFill>
                            <a:srgbClr val="4F595C"/>
                          </a:solidFill>
                          <a:latin typeface="+mn-lt"/>
                          <a:ea typeface="+mn-ea"/>
                          <a:cs typeface="+mn-cs"/>
                          <a:sym typeface="BrownPro-Light"/>
                        </a:defRPr>
                      </a:pPr>
                      <a:r>
                        <a:rPr lang="en-US" sz="3100" dirty="0"/>
                        <a:t>1.4x</a:t>
                      </a:r>
                      <a:endParaRPr sz="3100" dirty="0"/>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F0F3FA"/>
                    </a:solidFill>
                  </a:tcPr>
                </a:tc>
                <a:extLst>
                  <a:ext uri="{0D108BD9-81ED-4DB2-BD59-A6C34878D82A}">
                    <a16:rowId xmlns:a16="http://schemas.microsoft.com/office/drawing/2014/main" val="10005"/>
                  </a:ext>
                </a:extLst>
              </a:tr>
            </a:tbl>
          </a:graphicData>
        </a:graphic>
      </p:graphicFrame>
      <p:sp>
        <p:nvSpPr>
          <p:cNvPr id="1034" name="Foursquare identified three key visitor personas by assessing the behaviors of those exposed to the campaign who then visited a Chipotle location."/>
          <p:cNvSpPr txBox="1"/>
          <p:nvPr/>
        </p:nvSpPr>
        <p:spPr>
          <a:xfrm>
            <a:off x="1004036" y="2920344"/>
            <a:ext cx="6096001" cy="198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a:defRPr sz="3000" spc="-90"/>
            </a:lvl1pPr>
          </a:lstStyle>
          <a:p>
            <a:r>
              <a:rPr sz="4000" dirty="0"/>
              <a:t>Foursquare identified three key visitor personas by assessing the behaviors of those exposed to the campaign who then visited a </a:t>
            </a:r>
            <a:r>
              <a:rPr lang="en-US" sz="4000" dirty="0"/>
              <a:t>Beyond Pancakes</a:t>
            </a:r>
            <a:r>
              <a:rPr sz="4000" dirty="0"/>
              <a:t> location.</a:t>
            </a:r>
          </a:p>
        </p:txBody>
      </p:sp>
      <p:pic>
        <p:nvPicPr>
          <p:cNvPr id="19" name="Picture 18">
            <a:extLst>
              <a:ext uri="{FF2B5EF4-FFF2-40B4-BE49-F238E27FC236}">
                <a16:creationId xmlns:a16="http://schemas.microsoft.com/office/drawing/2014/main" id="{8B4E4B55-CB59-8F48-942E-A557DCF264C4}"/>
              </a:ext>
            </a:extLst>
          </p:cNvPr>
          <p:cNvPicPr>
            <a:picLocks noChangeAspect="1"/>
          </p:cNvPicPr>
          <p:nvPr/>
        </p:nvPicPr>
        <p:blipFill>
          <a:blip r:embed="rId2"/>
          <a:stretch>
            <a:fillRect/>
          </a:stretch>
        </p:blipFill>
        <p:spPr>
          <a:xfrm>
            <a:off x="14132253" y="1411450"/>
            <a:ext cx="4198241" cy="4198167"/>
          </a:xfrm>
          <a:prstGeom prst="ellipse">
            <a:avLst/>
          </a:prstGeom>
        </p:spPr>
      </p:pic>
      <p:pic>
        <p:nvPicPr>
          <p:cNvPr id="20" name="Image" descr="Image">
            <a:extLst>
              <a:ext uri="{FF2B5EF4-FFF2-40B4-BE49-F238E27FC236}">
                <a16:creationId xmlns:a16="http://schemas.microsoft.com/office/drawing/2014/main" id="{C5A02E46-699F-114B-A471-355393E4A40D}"/>
              </a:ext>
            </a:extLst>
          </p:cNvPr>
          <p:cNvPicPr>
            <a:picLocks noChangeAspect="1"/>
          </p:cNvPicPr>
          <p:nvPr/>
        </p:nvPicPr>
        <p:blipFill>
          <a:blip r:embed="rId3"/>
          <a:srcRect l="20772" t="774" r="13590" b="772"/>
          <a:stretch>
            <a:fillRect/>
          </a:stretch>
        </p:blipFill>
        <p:spPr>
          <a:xfrm>
            <a:off x="9341780" y="1363332"/>
            <a:ext cx="4246360" cy="4246285"/>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5"/>
                  <a:pt x="2881" y="3016"/>
                </a:cubicBezTo>
                <a:cubicBezTo>
                  <a:pt x="-961" y="7037"/>
                  <a:pt x="-961" y="13557"/>
                  <a:pt x="2881" y="17579"/>
                </a:cubicBezTo>
                <a:cubicBezTo>
                  <a:pt x="6724" y="21600"/>
                  <a:pt x="12954" y="21600"/>
                  <a:pt x="16797" y="17579"/>
                </a:cubicBezTo>
                <a:cubicBezTo>
                  <a:pt x="20639" y="13557"/>
                  <a:pt x="20639" y="7037"/>
                  <a:pt x="16797" y="3016"/>
                </a:cubicBezTo>
                <a:cubicBezTo>
                  <a:pt x="14875" y="1005"/>
                  <a:pt x="12357" y="0"/>
                  <a:pt x="9839" y="0"/>
                </a:cubicBezTo>
                <a:close/>
              </a:path>
            </a:pathLst>
          </a:custGeom>
          <a:ln w="12700">
            <a:miter lim="400000"/>
          </a:ln>
        </p:spPr>
      </p:pic>
      <p:pic>
        <p:nvPicPr>
          <p:cNvPr id="2" name="Picture 1">
            <a:extLst>
              <a:ext uri="{FF2B5EF4-FFF2-40B4-BE49-F238E27FC236}">
                <a16:creationId xmlns:a16="http://schemas.microsoft.com/office/drawing/2014/main" id="{CAFCE786-264C-D745-AC23-432C09089ACD}"/>
              </a:ext>
            </a:extLst>
          </p:cNvPr>
          <p:cNvPicPr>
            <a:picLocks noChangeAspect="1"/>
          </p:cNvPicPr>
          <p:nvPr/>
        </p:nvPicPr>
        <p:blipFill>
          <a:blip r:embed="rId4"/>
          <a:stretch>
            <a:fillRect/>
          </a:stretch>
        </p:blipFill>
        <p:spPr>
          <a:xfrm>
            <a:off x="18874607" y="1363332"/>
            <a:ext cx="4198241" cy="424454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400">
        <p:dissolve/>
      </p:transition>
    </mc:Choice>
    <mc:Fallback xmlns:a14="http://schemas.microsoft.com/office/drawing/2010/main" xmlns:m="http://schemas.openxmlformats.org/officeDocument/2006/math" xmlns="">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Exposed Chipotle visitors skew female and between the ages 25-44.…"/>
          <p:cNvSpPr txBox="1"/>
          <p:nvPr/>
        </p:nvSpPr>
        <p:spPr>
          <a:xfrm>
            <a:off x="1016099" y="3365500"/>
            <a:ext cx="6096001" cy="4641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p>
            <a:pPr>
              <a:defRPr sz="3000" spc="-90"/>
            </a:pPr>
            <a:r>
              <a:rPr sz="4400" dirty="0"/>
              <a:t>Exposed </a:t>
            </a:r>
            <a:r>
              <a:rPr lang="en-US" sz="4400" dirty="0"/>
              <a:t>Beyond Pancakes</a:t>
            </a:r>
            <a:r>
              <a:rPr sz="4400" dirty="0"/>
              <a:t> visitors skew </a:t>
            </a:r>
            <a:r>
              <a:rPr sz="4400" dirty="0">
                <a:latin typeface="BrownPro-Bold"/>
                <a:ea typeface="BrownPro-Bold"/>
                <a:cs typeface="BrownPro-Bold"/>
                <a:sym typeface="BrownPro-Bold"/>
              </a:rPr>
              <a:t>female </a:t>
            </a:r>
            <a:r>
              <a:rPr sz="4400" dirty="0"/>
              <a:t>and between the</a:t>
            </a:r>
            <a:r>
              <a:rPr sz="4400" dirty="0">
                <a:latin typeface="BrownPro-Bold"/>
                <a:ea typeface="BrownPro-Bold"/>
                <a:cs typeface="BrownPro-Bold"/>
                <a:sym typeface="BrownPro-Bold"/>
              </a:rPr>
              <a:t> ages 25-44</a:t>
            </a:r>
            <a:r>
              <a:rPr sz="4400" dirty="0"/>
              <a:t>.</a:t>
            </a:r>
          </a:p>
          <a:p>
            <a:pPr>
              <a:defRPr sz="3000" spc="-90"/>
            </a:pPr>
            <a:r>
              <a:rPr sz="4400" dirty="0"/>
              <a:t>Foursquare modeling suggests that </a:t>
            </a:r>
            <a:r>
              <a:rPr lang="en-US" sz="4400" dirty="0">
                <a:latin typeface="BrownPro-Bold"/>
                <a:ea typeface="BrownPro-Bold"/>
                <a:cs typeface="BrownPro-Bold"/>
                <a:sym typeface="BrownPro-Bold"/>
              </a:rPr>
              <a:t>females</a:t>
            </a:r>
            <a:r>
              <a:rPr sz="4400" dirty="0"/>
              <a:t> and </a:t>
            </a:r>
            <a:r>
              <a:rPr sz="4400" dirty="0">
                <a:latin typeface="BrownPro-Bold"/>
                <a:ea typeface="BrownPro-Bold"/>
                <a:cs typeface="BrownPro-Bold"/>
                <a:sym typeface="BrownPro-Bold"/>
              </a:rPr>
              <a:t>consumers</a:t>
            </a:r>
            <a:r>
              <a:rPr sz="4400" dirty="0"/>
              <a:t> </a:t>
            </a:r>
            <a:r>
              <a:rPr sz="4400" dirty="0">
                <a:latin typeface="BrownPro-Bold"/>
                <a:ea typeface="BrownPro-Bold"/>
                <a:cs typeface="BrownPro-Bold"/>
                <a:sym typeface="BrownPro-Bold"/>
              </a:rPr>
              <a:t>35+</a:t>
            </a:r>
            <a:r>
              <a:rPr sz="4400" dirty="0"/>
              <a:t> were most reactive to the campaign messaging.</a:t>
            </a:r>
          </a:p>
        </p:txBody>
      </p:sp>
      <p:sp>
        <p:nvSpPr>
          <p:cNvPr id="1049" name="Slide Number"/>
          <p:cNvSpPr>
            <a:spLocks noGrp="1"/>
          </p:cNvSpPr>
          <p:nvPr>
            <p:ph type="sldNum" sz="quarter" idx="2"/>
          </p:nvPr>
        </p:nvSpPr>
        <p:spPr>
          <a:xfrm>
            <a:off x="23691884" y="12954000"/>
            <a:ext cx="409957" cy="469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13</a:t>
            </a:fld>
            <a:endParaRPr/>
          </a:p>
        </p:txBody>
      </p:sp>
      <p:sp>
        <p:nvSpPr>
          <p:cNvPr id="1050" name="Demographics"/>
          <p:cNvSpPr txBox="1">
            <a:spLocks noGrp="1"/>
          </p:cNvSpPr>
          <p:nvPr>
            <p:ph type="body" idx="13"/>
          </p:nvPr>
        </p:nvSpPr>
        <p:spPr>
          <a:prstGeom prst="rect">
            <a:avLst/>
          </a:prstGeom>
        </p:spPr>
        <p:txBody>
          <a:bodyPr>
            <a:noAutofit/>
          </a:bodyPr>
          <a:lstStyle/>
          <a:p>
            <a:r>
              <a:rPr sz="5400" dirty="0"/>
              <a:t>Demographics</a:t>
            </a:r>
          </a:p>
        </p:txBody>
      </p:sp>
      <p:sp>
        <p:nvSpPr>
          <p:cNvPr id="1051" name="Text"/>
          <p:cNvSpPr/>
          <p:nvPr/>
        </p:nvSpPr>
        <p:spPr>
          <a:xfrm>
            <a:off x="23691884" y="12954000"/>
            <a:ext cx="409957"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algn="ctr">
              <a:spcBef>
                <a:spcPts val="0"/>
              </a:spcBef>
              <a:defRPr sz="2400" spc="0">
                <a:solidFill>
                  <a:srgbClr val="7E83E3"/>
                </a:solidFill>
                <a:latin typeface="BrownPro-Regular"/>
                <a:ea typeface="BrownPro-Regular"/>
                <a:cs typeface="BrownPro-Regular"/>
                <a:sym typeface="BrownPro-Regular"/>
              </a:defRPr>
            </a:pPr>
            <a:fld id="{86CB4B4D-7CA3-9044-876B-883B54F8677D}" type="slidenum">
              <a:rPr/>
              <a:t>13</a:t>
            </a:fld>
            <a:r>
              <a:t>￼</a:t>
            </a:r>
          </a:p>
        </p:txBody>
      </p:sp>
      <p:sp>
        <p:nvSpPr>
          <p:cNvPr id="1052" name="audience insights"/>
          <p:cNvSpPr txBox="1"/>
          <p:nvPr/>
        </p:nvSpPr>
        <p:spPr>
          <a:xfrm>
            <a:off x="1016099" y="2717800"/>
            <a:ext cx="7087974" cy="48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a:spcBef>
                <a:spcPts val="0"/>
              </a:spcBef>
              <a:defRPr sz="2500" cap="all" spc="-75">
                <a:solidFill>
                  <a:srgbClr val="E94575"/>
                </a:solidFill>
                <a:latin typeface="BrownPro-Bold"/>
                <a:ea typeface="BrownPro-Bold"/>
                <a:cs typeface="BrownPro-Bold"/>
                <a:sym typeface="BrownPro-Bold"/>
              </a:defRPr>
            </a:lvl1pPr>
          </a:lstStyle>
          <a:p>
            <a:r>
              <a:rPr sz="4400" dirty="0"/>
              <a:t>audience insights</a:t>
            </a:r>
          </a:p>
        </p:txBody>
      </p:sp>
      <p:graphicFrame>
        <p:nvGraphicFramePr>
          <p:cNvPr id="1053" name="2D Pie Chart"/>
          <p:cNvGraphicFramePr/>
          <p:nvPr>
            <p:extLst>
              <p:ext uri="{D42A27DB-BD31-4B8C-83A1-F6EECF244321}">
                <p14:modId xmlns:p14="http://schemas.microsoft.com/office/powerpoint/2010/main" val="696619201"/>
              </p:ext>
            </p:extLst>
          </p:nvPr>
        </p:nvGraphicFramePr>
        <p:xfrm>
          <a:off x="10218979" y="1054189"/>
          <a:ext cx="5327468" cy="5327467"/>
        </p:xfrm>
        <a:graphic>
          <a:graphicData uri="http://schemas.openxmlformats.org/drawingml/2006/chart">
            <c:chart xmlns:c="http://schemas.openxmlformats.org/drawingml/2006/chart" xmlns:r="http://schemas.openxmlformats.org/officeDocument/2006/relationships" r:id="rId2"/>
          </a:graphicData>
        </a:graphic>
      </p:graphicFrame>
      <p:sp>
        <p:nvSpPr>
          <p:cNvPr id="1054" name="Circle"/>
          <p:cNvSpPr/>
          <p:nvPr/>
        </p:nvSpPr>
        <p:spPr>
          <a:xfrm>
            <a:off x="11865444" y="2701322"/>
            <a:ext cx="2034539" cy="2034540"/>
          </a:xfrm>
          <a:prstGeom prst="ellipse">
            <a:avLst/>
          </a:prstGeom>
          <a:solidFill>
            <a:srgbClr val="FFFFFF"/>
          </a:solidFill>
          <a:ln w="12700">
            <a:miter lim="400000"/>
          </a:ln>
        </p:spPr>
        <p:txBody>
          <a:bodyPr lIns="50800" tIns="50800" rIns="50800" bIns="50800" anchor="ctr"/>
          <a:lstStyle/>
          <a:p>
            <a:pPr>
              <a:spcBef>
                <a:spcPts val="0"/>
              </a:spcBef>
              <a:defRPr spc="0"/>
            </a:pPr>
            <a:endParaRPr/>
          </a:p>
        </p:txBody>
      </p:sp>
      <p:sp>
        <p:nvSpPr>
          <p:cNvPr id="1055" name="Age Breakdown"/>
          <p:cNvSpPr txBox="1"/>
          <p:nvPr/>
        </p:nvSpPr>
        <p:spPr>
          <a:xfrm>
            <a:off x="11152439" y="251139"/>
            <a:ext cx="3460548"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rmAutofit/>
          </a:bodyPr>
          <a:lstStyle>
            <a:lvl1pPr algn="ctr">
              <a:spcBef>
                <a:spcPts val="0"/>
              </a:spcBef>
              <a:defRPr sz="3600" spc="0">
                <a:solidFill>
                  <a:srgbClr val="00113D"/>
                </a:solidFill>
                <a:latin typeface="BrownPro-Regular"/>
                <a:ea typeface="BrownPro-Regular"/>
                <a:cs typeface="BrownPro-Regular"/>
                <a:sym typeface="BrownPro-Regular"/>
              </a:defRPr>
            </a:lvl1pPr>
          </a:lstStyle>
          <a:p>
            <a:pPr defTabSz="914400"/>
            <a:r>
              <a:rPr dirty="0"/>
              <a:t>Age Breakdown</a:t>
            </a:r>
          </a:p>
        </p:txBody>
      </p:sp>
      <p:graphicFrame>
        <p:nvGraphicFramePr>
          <p:cNvPr id="1056" name="Table"/>
          <p:cNvGraphicFramePr/>
          <p:nvPr>
            <p:extLst>
              <p:ext uri="{D42A27DB-BD31-4B8C-83A1-F6EECF244321}">
                <p14:modId xmlns:p14="http://schemas.microsoft.com/office/powerpoint/2010/main" val="820350228"/>
              </p:ext>
            </p:extLst>
          </p:nvPr>
        </p:nvGraphicFramePr>
        <p:xfrm>
          <a:off x="9200986" y="6995588"/>
          <a:ext cx="7216316" cy="5700815"/>
        </p:xfrm>
        <a:graphic>
          <a:graphicData uri="http://schemas.openxmlformats.org/drawingml/2006/table">
            <a:tbl>
              <a:tblPr>
                <a:tableStyleId>{8F44A2F1-9E1F-4B54-A3A2-5F16C0AD49E2}</a:tableStyleId>
              </a:tblPr>
              <a:tblGrid>
                <a:gridCol w="3608158">
                  <a:extLst>
                    <a:ext uri="{9D8B030D-6E8A-4147-A177-3AD203B41FA5}">
                      <a16:colId xmlns:a16="http://schemas.microsoft.com/office/drawing/2014/main" val="20000"/>
                    </a:ext>
                  </a:extLst>
                </a:gridCol>
                <a:gridCol w="3608158">
                  <a:extLst>
                    <a:ext uri="{9D8B030D-6E8A-4147-A177-3AD203B41FA5}">
                      <a16:colId xmlns:a16="http://schemas.microsoft.com/office/drawing/2014/main" val="20001"/>
                    </a:ext>
                  </a:extLst>
                </a:gridCol>
              </a:tblGrid>
              <a:tr h="960120">
                <a:tc>
                  <a:txBody>
                    <a:bodyPr/>
                    <a:lstStyle/>
                    <a:p>
                      <a:pPr defTabSz="457200">
                        <a:lnSpc>
                          <a:spcPts val="7300"/>
                        </a:lnSpc>
                        <a:defRPr sz="1800"/>
                      </a:pPr>
                      <a:r>
                        <a:rPr sz="3500">
                          <a:solidFill>
                            <a:srgbClr val="FFFFFF"/>
                          </a:solidFill>
                          <a:latin typeface="BrownPro-Regular"/>
                          <a:ea typeface="BrownPro-Regular"/>
                          <a:cs typeface="BrownPro-Regular"/>
                        </a:rPr>
                        <a:t>AGE</a:t>
                      </a:r>
                    </a:p>
                  </a:txBody>
                  <a:tcPr marL="67733" marR="67733" marT="67733" marB="67733" anchor="ctr" horzOverflow="overflow">
                    <a:lnL w="0">
                      <a:miter lim="400000"/>
                    </a:lnL>
                    <a:lnR w="12700">
                      <a:solidFill>
                        <a:srgbClr val="C6C6DB"/>
                      </a:solidFill>
                      <a:miter lim="400000"/>
                    </a:lnR>
                    <a:lnT w="0">
                      <a:miter lim="400000"/>
                    </a:lnT>
                    <a:lnB w="12700">
                      <a:solidFill>
                        <a:srgbClr val="C6C6DB"/>
                      </a:solidFill>
                      <a:miter lim="400000"/>
                    </a:lnB>
                    <a:solidFill>
                      <a:srgbClr val="53585F"/>
                    </a:solidFill>
                  </a:tcPr>
                </a:tc>
                <a:tc>
                  <a:txBody>
                    <a:bodyPr/>
                    <a:lstStyle/>
                    <a:p>
                      <a:pPr defTabSz="457200">
                        <a:lnSpc>
                          <a:spcPts val="7300"/>
                        </a:lnSpc>
                        <a:defRPr sz="1800"/>
                      </a:pPr>
                      <a:r>
                        <a:rPr sz="3500" dirty="0">
                          <a:solidFill>
                            <a:srgbClr val="FFFFFF"/>
                          </a:solidFill>
                          <a:latin typeface="BrownPro-Regular"/>
                          <a:ea typeface="BrownPro-Regular"/>
                          <a:cs typeface="BrownPro-Regular"/>
                        </a:rPr>
                        <a:t>LIFT</a:t>
                      </a:r>
                    </a:p>
                  </a:txBody>
                  <a:tcPr marL="12700" marR="12700" marT="12700" marB="0" anchor="ctr" horzOverflow="overflow">
                    <a:lnL w="12700">
                      <a:solidFill>
                        <a:srgbClr val="C6C6DB"/>
                      </a:solidFill>
                      <a:miter lim="400000"/>
                    </a:lnL>
                    <a:lnR w="0">
                      <a:miter lim="400000"/>
                    </a:lnR>
                    <a:lnT w="0">
                      <a:miter lim="400000"/>
                    </a:lnT>
                    <a:lnB w="12700">
                      <a:solidFill>
                        <a:srgbClr val="C6C6DB"/>
                      </a:solidFill>
                      <a:miter lim="400000"/>
                    </a:lnB>
                    <a:solidFill>
                      <a:srgbClr val="53585F"/>
                    </a:solidFill>
                  </a:tcPr>
                </a:tc>
                <a:extLst>
                  <a:ext uri="{0D108BD9-81ED-4DB2-BD59-A6C34878D82A}">
                    <a16:rowId xmlns:a16="http://schemas.microsoft.com/office/drawing/2014/main" val="10000"/>
                  </a:ext>
                </a:extLst>
              </a:tr>
              <a:tr h="740288">
                <a:tc>
                  <a:txBody>
                    <a:bodyPr/>
                    <a:lstStyle/>
                    <a:p>
                      <a:pPr defTabSz="457200">
                        <a:lnSpc>
                          <a:spcPts val="7300"/>
                        </a:lnSpc>
                        <a:defRPr sz="1800"/>
                      </a:pPr>
                      <a:r>
                        <a:rPr sz="3500" dirty="0">
                          <a:solidFill>
                            <a:srgbClr val="4F4E59"/>
                          </a:solidFill>
                          <a:latin typeface="+mj-lt"/>
                          <a:ea typeface="+mn-ea"/>
                          <a:cs typeface="+mn-cs"/>
                          <a:sym typeface="BrownPro-Light"/>
                        </a:rPr>
                        <a:t>18-24</a:t>
                      </a:r>
                    </a:p>
                  </a:txBody>
                  <a:tcPr marL="67733" marR="67733" marT="67733" marB="67733" anchor="ctr" horzOverflow="overflow">
                    <a:lnL w="0">
                      <a:miter lim="400000"/>
                    </a:lnL>
                    <a:lnR w="12700">
                      <a:solidFill>
                        <a:srgbClr val="A6AAA9"/>
                      </a:solidFill>
                      <a:miter lim="400000"/>
                    </a:lnR>
                    <a:lnT w="12700">
                      <a:solidFill>
                        <a:srgbClr val="C6C6DB"/>
                      </a:solidFill>
                      <a:miter lim="400000"/>
                    </a:lnT>
                    <a:lnB w="0">
                      <a:miter lim="400000"/>
                    </a:lnB>
                  </a:tcPr>
                </a:tc>
                <a:tc>
                  <a:txBody>
                    <a:bodyPr/>
                    <a:lstStyle/>
                    <a:p>
                      <a:pPr defTabSz="457200">
                        <a:lnSpc>
                          <a:spcPts val="7300"/>
                        </a:lnSpc>
                        <a:defRPr sz="1800"/>
                      </a:pPr>
                      <a:r>
                        <a:rPr lang="en-US" sz="3500" dirty="0">
                          <a:solidFill>
                            <a:srgbClr val="4F4E59"/>
                          </a:solidFill>
                          <a:latin typeface="+mj-lt"/>
                          <a:ea typeface="+mn-ea"/>
                          <a:cs typeface="+mn-cs"/>
                          <a:sym typeface="BrownPro-Light"/>
                        </a:rPr>
                        <a:t>7</a:t>
                      </a:r>
                      <a:r>
                        <a:rPr sz="3500" dirty="0">
                          <a:solidFill>
                            <a:srgbClr val="4F4E59"/>
                          </a:solidFill>
                          <a:latin typeface="+mj-lt"/>
                          <a:ea typeface="+mn-ea"/>
                          <a:cs typeface="+mn-cs"/>
                          <a:sym typeface="BrownPro-Light"/>
                        </a:rPr>
                        <a:t>%</a:t>
                      </a:r>
                    </a:p>
                  </a:txBody>
                  <a:tcPr marL="12700" marR="12700" marT="12700" marB="0" anchor="ctr" horzOverflow="overflow">
                    <a:lnL w="12700">
                      <a:solidFill>
                        <a:srgbClr val="A6AAA9"/>
                      </a:solidFill>
                      <a:miter lim="400000"/>
                    </a:lnL>
                    <a:lnR w="0">
                      <a:miter lim="400000"/>
                    </a:lnR>
                    <a:lnT w="12700">
                      <a:solidFill>
                        <a:srgbClr val="C6C6DB"/>
                      </a:solidFill>
                      <a:miter lim="400000"/>
                    </a:lnT>
                    <a:lnB w="0">
                      <a:miter lim="400000"/>
                    </a:lnB>
                    <a:noFill/>
                  </a:tcPr>
                </a:tc>
                <a:extLst>
                  <a:ext uri="{0D108BD9-81ED-4DB2-BD59-A6C34878D82A}">
                    <a16:rowId xmlns:a16="http://schemas.microsoft.com/office/drawing/2014/main" val="10001"/>
                  </a:ext>
                </a:extLst>
              </a:tr>
              <a:tr h="740288">
                <a:tc>
                  <a:txBody>
                    <a:bodyPr/>
                    <a:lstStyle/>
                    <a:p>
                      <a:pPr defTabSz="457200">
                        <a:lnSpc>
                          <a:spcPts val="7300"/>
                        </a:lnSpc>
                        <a:defRPr sz="1800"/>
                      </a:pPr>
                      <a:r>
                        <a:rPr sz="3500" dirty="0">
                          <a:solidFill>
                            <a:srgbClr val="4F4E59"/>
                          </a:solidFill>
                          <a:latin typeface="+mj-lt"/>
                          <a:ea typeface="+mn-ea"/>
                          <a:cs typeface="+mn-cs"/>
                          <a:sym typeface="BrownPro-Light"/>
                        </a:rPr>
                        <a:t>25-34</a:t>
                      </a:r>
                    </a:p>
                  </a:txBody>
                  <a:tcPr marL="67733" marR="67733" marT="67733" marB="67733" anchor="ctr" horzOverflow="overflow">
                    <a:lnL w="0">
                      <a:miter lim="400000"/>
                    </a:lnL>
                    <a:lnR w="12700">
                      <a:solidFill>
                        <a:srgbClr val="A6AAA9"/>
                      </a:solidFill>
                      <a:miter lim="400000"/>
                    </a:lnR>
                    <a:lnT w="0">
                      <a:miter lim="400000"/>
                    </a:lnT>
                    <a:lnB w="0">
                      <a:miter lim="400000"/>
                    </a:lnB>
                  </a:tcPr>
                </a:tc>
                <a:tc>
                  <a:txBody>
                    <a:bodyPr/>
                    <a:lstStyle/>
                    <a:p>
                      <a:pPr defTabSz="457200">
                        <a:lnSpc>
                          <a:spcPts val="7300"/>
                        </a:lnSpc>
                        <a:defRPr sz="1800"/>
                      </a:pPr>
                      <a:r>
                        <a:rPr lang="en-US" sz="3500" dirty="0">
                          <a:solidFill>
                            <a:srgbClr val="4F4E59"/>
                          </a:solidFill>
                          <a:latin typeface="+mj-lt"/>
                          <a:ea typeface="+mn-ea"/>
                          <a:cs typeface="+mn-cs"/>
                          <a:sym typeface="BrownPro-Light"/>
                        </a:rPr>
                        <a:t>12</a:t>
                      </a:r>
                      <a:r>
                        <a:rPr sz="3500" dirty="0">
                          <a:solidFill>
                            <a:srgbClr val="4F4E59"/>
                          </a:solidFill>
                          <a:latin typeface="+mj-lt"/>
                          <a:ea typeface="+mn-ea"/>
                          <a:cs typeface="+mn-cs"/>
                          <a:sym typeface="BrownPro-Light"/>
                        </a:rPr>
                        <a:t>%</a:t>
                      </a:r>
                    </a:p>
                  </a:txBody>
                  <a:tcPr marL="12700" marR="12700" marT="12700" marB="0" anchor="ctr" horzOverflow="overflow">
                    <a:lnL w="12700">
                      <a:solidFill>
                        <a:srgbClr val="A6AAA9"/>
                      </a:solidFill>
                      <a:miter lim="400000"/>
                    </a:lnL>
                    <a:lnR w="0">
                      <a:miter lim="400000"/>
                    </a:lnR>
                    <a:lnT w="0">
                      <a:miter lim="400000"/>
                    </a:lnT>
                    <a:lnB w="0">
                      <a:miter lim="400000"/>
                    </a:lnB>
                    <a:noFill/>
                  </a:tcPr>
                </a:tc>
                <a:extLst>
                  <a:ext uri="{0D108BD9-81ED-4DB2-BD59-A6C34878D82A}">
                    <a16:rowId xmlns:a16="http://schemas.microsoft.com/office/drawing/2014/main" val="10002"/>
                  </a:ext>
                </a:extLst>
              </a:tr>
              <a:tr h="740288">
                <a:tc>
                  <a:txBody>
                    <a:bodyPr/>
                    <a:lstStyle/>
                    <a:p>
                      <a:pPr defTabSz="457200">
                        <a:lnSpc>
                          <a:spcPts val="7300"/>
                        </a:lnSpc>
                        <a:defRPr sz="1800"/>
                      </a:pPr>
                      <a:r>
                        <a:rPr sz="3500" b="1" dirty="0">
                          <a:solidFill>
                            <a:srgbClr val="4F4E59"/>
                          </a:solidFill>
                          <a:latin typeface="+mj-lt"/>
                          <a:ea typeface="BrownPro-Bold"/>
                          <a:cs typeface="BrownPro-Bold"/>
                          <a:sym typeface="BrownPro-Bold"/>
                        </a:rPr>
                        <a:t>35-44</a:t>
                      </a:r>
                    </a:p>
                  </a:txBody>
                  <a:tcPr marL="67733" marR="67733" marT="67733" marB="67733" anchor="ctr" horzOverflow="overflow">
                    <a:lnL w="0">
                      <a:miter lim="400000"/>
                    </a:lnL>
                    <a:lnR w="12700">
                      <a:solidFill>
                        <a:srgbClr val="A6AAA9"/>
                      </a:solidFill>
                      <a:miter lim="400000"/>
                    </a:lnR>
                    <a:lnT w="0">
                      <a:miter lim="400000"/>
                    </a:lnT>
                    <a:lnB w="0">
                      <a:miter lim="400000"/>
                    </a:lnB>
                  </a:tcPr>
                </a:tc>
                <a:tc>
                  <a:txBody>
                    <a:bodyPr/>
                    <a:lstStyle/>
                    <a:p>
                      <a:pPr defTabSz="457200">
                        <a:lnSpc>
                          <a:spcPts val="7300"/>
                        </a:lnSpc>
                        <a:defRPr sz="1800"/>
                      </a:pPr>
                      <a:r>
                        <a:rPr lang="en-US" sz="3500" b="1" dirty="0">
                          <a:solidFill>
                            <a:srgbClr val="4F4E59"/>
                          </a:solidFill>
                          <a:latin typeface="+mj-lt"/>
                          <a:ea typeface="BrownPro-Bold"/>
                          <a:cs typeface="BrownPro-Bold"/>
                          <a:sym typeface="BrownPro-Bold"/>
                        </a:rPr>
                        <a:t>14</a:t>
                      </a:r>
                      <a:r>
                        <a:rPr sz="3500" b="1" dirty="0">
                          <a:solidFill>
                            <a:srgbClr val="4F4E59"/>
                          </a:solidFill>
                          <a:latin typeface="+mj-lt"/>
                          <a:ea typeface="BrownPro-Bold"/>
                          <a:cs typeface="BrownPro-Bold"/>
                          <a:sym typeface="BrownPro-Bold"/>
                        </a:rPr>
                        <a:t>%</a:t>
                      </a:r>
                    </a:p>
                  </a:txBody>
                  <a:tcPr marL="12700" marR="12700" marT="12700" marB="0" anchor="ctr" horzOverflow="overflow">
                    <a:lnL w="12700">
                      <a:solidFill>
                        <a:srgbClr val="A6AAA9"/>
                      </a:solidFill>
                      <a:miter lim="400000"/>
                    </a:lnL>
                    <a:lnR w="0">
                      <a:miter lim="400000"/>
                    </a:lnR>
                    <a:lnT w="0">
                      <a:miter lim="400000"/>
                    </a:lnT>
                    <a:lnB w="0">
                      <a:miter lim="400000"/>
                    </a:lnB>
                    <a:noFill/>
                  </a:tcPr>
                </a:tc>
                <a:extLst>
                  <a:ext uri="{0D108BD9-81ED-4DB2-BD59-A6C34878D82A}">
                    <a16:rowId xmlns:a16="http://schemas.microsoft.com/office/drawing/2014/main" val="10003"/>
                  </a:ext>
                </a:extLst>
              </a:tr>
              <a:tr h="740288">
                <a:tc>
                  <a:txBody>
                    <a:bodyPr/>
                    <a:lstStyle/>
                    <a:p>
                      <a:pPr defTabSz="457200">
                        <a:lnSpc>
                          <a:spcPts val="7300"/>
                        </a:lnSpc>
                        <a:defRPr sz="1800"/>
                      </a:pPr>
                      <a:r>
                        <a:rPr sz="3500" b="1" dirty="0">
                          <a:solidFill>
                            <a:srgbClr val="4F4E59"/>
                          </a:solidFill>
                          <a:latin typeface="+mj-lt"/>
                          <a:ea typeface="BrownPro-Bold"/>
                          <a:cs typeface="BrownPro-Bold"/>
                          <a:sym typeface="BrownPro-Bold"/>
                        </a:rPr>
                        <a:t>45-54</a:t>
                      </a:r>
                    </a:p>
                  </a:txBody>
                  <a:tcPr marL="67733" marR="67733" marT="67733" marB="67733" anchor="ctr" horzOverflow="overflow">
                    <a:lnL w="0">
                      <a:miter lim="400000"/>
                    </a:lnL>
                    <a:lnR w="12700">
                      <a:solidFill>
                        <a:srgbClr val="A6AAA9"/>
                      </a:solidFill>
                      <a:miter lim="400000"/>
                    </a:lnR>
                    <a:lnT w="0">
                      <a:miter lim="400000"/>
                    </a:lnT>
                    <a:lnB w="0">
                      <a:miter lim="400000"/>
                    </a:lnB>
                  </a:tcPr>
                </a:tc>
                <a:tc>
                  <a:txBody>
                    <a:bodyPr/>
                    <a:lstStyle/>
                    <a:p>
                      <a:pPr defTabSz="457200">
                        <a:lnSpc>
                          <a:spcPts val="7300"/>
                        </a:lnSpc>
                        <a:defRPr sz="1800"/>
                      </a:pPr>
                      <a:r>
                        <a:rPr lang="en-US" sz="3500" b="1" dirty="0">
                          <a:solidFill>
                            <a:srgbClr val="4F4E59"/>
                          </a:solidFill>
                          <a:latin typeface="+mj-lt"/>
                          <a:ea typeface="BrownPro-Bold"/>
                          <a:cs typeface="BrownPro-Bold"/>
                          <a:sym typeface="BrownPro-Bold"/>
                        </a:rPr>
                        <a:t>17</a:t>
                      </a:r>
                      <a:r>
                        <a:rPr sz="3500" b="1" dirty="0">
                          <a:solidFill>
                            <a:srgbClr val="4F4E59"/>
                          </a:solidFill>
                          <a:latin typeface="+mj-lt"/>
                          <a:ea typeface="BrownPro-Bold"/>
                          <a:cs typeface="BrownPro-Bold"/>
                          <a:sym typeface="BrownPro-Bold"/>
                        </a:rPr>
                        <a:t>%</a:t>
                      </a:r>
                    </a:p>
                  </a:txBody>
                  <a:tcPr marL="12700" marR="12700" marT="12700" marB="0" anchor="ctr" horzOverflow="overflow">
                    <a:lnL w="12700">
                      <a:solidFill>
                        <a:srgbClr val="A6AAA9"/>
                      </a:solidFill>
                      <a:miter lim="400000"/>
                    </a:lnL>
                    <a:lnR w="0">
                      <a:miter lim="400000"/>
                    </a:lnR>
                    <a:lnT w="0">
                      <a:miter lim="400000"/>
                    </a:lnT>
                    <a:lnB w="0">
                      <a:miter lim="400000"/>
                    </a:lnB>
                    <a:noFill/>
                  </a:tcPr>
                </a:tc>
                <a:extLst>
                  <a:ext uri="{0D108BD9-81ED-4DB2-BD59-A6C34878D82A}">
                    <a16:rowId xmlns:a16="http://schemas.microsoft.com/office/drawing/2014/main" val="10004"/>
                  </a:ext>
                </a:extLst>
              </a:tr>
              <a:tr h="740288">
                <a:tc>
                  <a:txBody>
                    <a:bodyPr/>
                    <a:lstStyle/>
                    <a:p>
                      <a:pPr defTabSz="457200">
                        <a:lnSpc>
                          <a:spcPts val="7300"/>
                        </a:lnSpc>
                        <a:defRPr sz="1800"/>
                      </a:pPr>
                      <a:r>
                        <a:rPr sz="3500" b="1">
                          <a:solidFill>
                            <a:srgbClr val="4F4E59"/>
                          </a:solidFill>
                          <a:latin typeface="+mj-lt"/>
                          <a:ea typeface="BrownPro-Bold"/>
                          <a:cs typeface="BrownPro-Bold"/>
                          <a:sym typeface="BrownPro-Bold"/>
                        </a:rPr>
                        <a:t>55-64</a:t>
                      </a:r>
                    </a:p>
                  </a:txBody>
                  <a:tcPr marL="67733" marR="67733" marT="67733" marB="67733" anchor="ctr" horzOverflow="overflow">
                    <a:lnL w="0">
                      <a:miter lim="400000"/>
                    </a:lnL>
                    <a:lnR w="12700">
                      <a:solidFill>
                        <a:srgbClr val="A6AAA9"/>
                      </a:solidFill>
                      <a:miter lim="400000"/>
                    </a:lnR>
                    <a:lnT w="0">
                      <a:miter lim="400000"/>
                    </a:lnT>
                    <a:lnB w="0">
                      <a:miter lim="400000"/>
                    </a:lnB>
                  </a:tcPr>
                </a:tc>
                <a:tc>
                  <a:txBody>
                    <a:bodyPr/>
                    <a:lstStyle/>
                    <a:p>
                      <a:pPr defTabSz="457200">
                        <a:lnSpc>
                          <a:spcPts val="7300"/>
                        </a:lnSpc>
                        <a:defRPr sz="1800"/>
                      </a:pPr>
                      <a:r>
                        <a:rPr lang="en-US" sz="3500" b="1" dirty="0">
                          <a:solidFill>
                            <a:srgbClr val="4F4E59"/>
                          </a:solidFill>
                          <a:latin typeface="+mj-lt"/>
                          <a:ea typeface="BrownPro-Bold"/>
                          <a:cs typeface="BrownPro-Bold"/>
                          <a:sym typeface="BrownPro-Bold"/>
                        </a:rPr>
                        <a:t>17</a:t>
                      </a:r>
                      <a:r>
                        <a:rPr sz="3500" b="1" dirty="0">
                          <a:solidFill>
                            <a:srgbClr val="4F4E59"/>
                          </a:solidFill>
                          <a:latin typeface="+mj-lt"/>
                          <a:ea typeface="BrownPro-Bold"/>
                          <a:cs typeface="BrownPro-Bold"/>
                          <a:sym typeface="BrownPro-Bold"/>
                        </a:rPr>
                        <a:t>%</a:t>
                      </a:r>
                    </a:p>
                  </a:txBody>
                  <a:tcPr marL="12700" marR="12700" marT="12700" marB="0" anchor="ctr" horzOverflow="overflow">
                    <a:lnL w="12700">
                      <a:solidFill>
                        <a:srgbClr val="A6AAA9"/>
                      </a:solidFill>
                      <a:miter lim="400000"/>
                    </a:lnL>
                    <a:lnR w="0">
                      <a:miter lim="400000"/>
                    </a:lnR>
                    <a:lnT w="0">
                      <a:miter lim="400000"/>
                    </a:lnT>
                    <a:lnB w="0">
                      <a:miter lim="400000"/>
                    </a:lnB>
                    <a:noFill/>
                  </a:tcPr>
                </a:tc>
                <a:extLst>
                  <a:ext uri="{0D108BD9-81ED-4DB2-BD59-A6C34878D82A}">
                    <a16:rowId xmlns:a16="http://schemas.microsoft.com/office/drawing/2014/main" val="10005"/>
                  </a:ext>
                </a:extLst>
              </a:tr>
            </a:tbl>
          </a:graphicData>
        </a:graphic>
      </p:graphicFrame>
      <p:sp>
        <p:nvSpPr>
          <p:cNvPr id="1057" name="Circle"/>
          <p:cNvSpPr/>
          <p:nvPr/>
        </p:nvSpPr>
        <p:spPr>
          <a:xfrm>
            <a:off x="19220391" y="2057307"/>
            <a:ext cx="2034539" cy="2034540"/>
          </a:xfrm>
          <a:prstGeom prst="ellipse">
            <a:avLst/>
          </a:prstGeom>
          <a:solidFill>
            <a:srgbClr val="FFFFFF"/>
          </a:solidFill>
          <a:ln w="12700">
            <a:miter lim="400000"/>
          </a:ln>
        </p:spPr>
        <p:txBody>
          <a:bodyPr lIns="50800" tIns="50800" rIns="50800" bIns="50800" anchor="ctr"/>
          <a:lstStyle/>
          <a:p>
            <a:pPr>
              <a:spcBef>
                <a:spcPts val="0"/>
              </a:spcBef>
              <a:defRPr spc="0"/>
            </a:pPr>
            <a:endParaRPr/>
          </a:p>
        </p:txBody>
      </p:sp>
      <p:graphicFrame>
        <p:nvGraphicFramePr>
          <p:cNvPr id="1058" name="2D Pie Chart"/>
          <p:cNvGraphicFramePr/>
          <p:nvPr>
            <p:extLst>
              <p:ext uri="{D42A27DB-BD31-4B8C-83A1-F6EECF244321}">
                <p14:modId xmlns:p14="http://schemas.microsoft.com/office/powerpoint/2010/main" val="2148261931"/>
              </p:ext>
            </p:extLst>
          </p:nvPr>
        </p:nvGraphicFramePr>
        <p:xfrm>
          <a:off x="17007830" y="1054189"/>
          <a:ext cx="5327467" cy="5327467"/>
        </p:xfrm>
        <a:graphic>
          <a:graphicData uri="http://schemas.openxmlformats.org/drawingml/2006/chart">
            <c:chart xmlns:c="http://schemas.openxmlformats.org/drawingml/2006/chart" xmlns:r="http://schemas.openxmlformats.org/officeDocument/2006/relationships" r:id="rId3"/>
          </a:graphicData>
        </a:graphic>
      </p:graphicFrame>
      <p:sp>
        <p:nvSpPr>
          <p:cNvPr id="1059" name="Circle"/>
          <p:cNvSpPr/>
          <p:nvPr/>
        </p:nvSpPr>
        <p:spPr>
          <a:xfrm>
            <a:off x="18654295" y="2701322"/>
            <a:ext cx="2034539" cy="2034540"/>
          </a:xfrm>
          <a:prstGeom prst="ellipse">
            <a:avLst/>
          </a:prstGeom>
          <a:solidFill>
            <a:srgbClr val="FFFFFF"/>
          </a:solidFill>
          <a:ln w="12700">
            <a:miter lim="400000"/>
          </a:ln>
        </p:spPr>
        <p:txBody>
          <a:bodyPr lIns="50800" tIns="50800" rIns="50800" bIns="50800" anchor="ctr"/>
          <a:lstStyle/>
          <a:p>
            <a:pPr>
              <a:spcBef>
                <a:spcPts val="0"/>
              </a:spcBef>
              <a:defRPr spc="0"/>
            </a:pPr>
            <a:endParaRPr/>
          </a:p>
        </p:txBody>
      </p:sp>
      <p:sp>
        <p:nvSpPr>
          <p:cNvPr id="1060" name="Gender Breakdown"/>
          <p:cNvSpPr txBox="1"/>
          <p:nvPr/>
        </p:nvSpPr>
        <p:spPr>
          <a:xfrm>
            <a:off x="17573244" y="251139"/>
            <a:ext cx="4196639"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rmAutofit/>
          </a:bodyPr>
          <a:lstStyle>
            <a:lvl1pPr algn="ctr">
              <a:spcBef>
                <a:spcPts val="0"/>
              </a:spcBef>
              <a:defRPr sz="3600" spc="0">
                <a:solidFill>
                  <a:srgbClr val="00113D"/>
                </a:solidFill>
                <a:latin typeface="BrownPro-Regular"/>
                <a:ea typeface="BrownPro-Regular"/>
                <a:cs typeface="BrownPro-Regular"/>
                <a:sym typeface="BrownPro-Regular"/>
              </a:defRPr>
            </a:lvl1pPr>
          </a:lstStyle>
          <a:p>
            <a:pPr defTabSz="914400"/>
            <a:r>
              <a:t>Gender Breakdown</a:t>
            </a:r>
          </a:p>
        </p:txBody>
      </p:sp>
      <p:graphicFrame>
        <p:nvGraphicFramePr>
          <p:cNvPr id="1061" name="Table"/>
          <p:cNvGraphicFramePr/>
          <p:nvPr>
            <p:extLst>
              <p:ext uri="{D42A27DB-BD31-4B8C-83A1-F6EECF244321}">
                <p14:modId xmlns:p14="http://schemas.microsoft.com/office/powerpoint/2010/main" val="1168493406"/>
              </p:ext>
            </p:extLst>
          </p:nvPr>
        </p:nvGraphicFramePr>
        <p:xfrm>
          <a:off x="16280533" y="7024807"/>
          <a:ext cx="6782060" cy="3226404"/>
        </p:xfrm>
        <a:graphic>
          <a:graphicData uri="http://schemas.openxmlformats.org/drawingml/2006/table">
            <a:tbl>
              <a:tblPr>
                <a:tableStyleId>{8F44A2F1-9E1F-4B54-A3A2-5F16C0AD49E2}</a:tableStyleId>
              </a:tblPr>
              <a:tblGrid>
                <a:gridCol w="3391030">
                  <a:extLst>
                    <a:ext uri="{9D8B030D-6E8A-4147-A177-3AD203B41FA5}">
                      <a16:colId xmlns:a16="http://schemas.microsoft.com/office/drawing/2014/main" val="20000"/>
                    </a:ext>
                  </a:extLst>
                </a:gridCol>
                <a:gridCol w="3391030">
                  <a:extLst>
                    <a:ext uri="{9D8B030D-6E8A-4147-A177-3AD203B41FA5}">
                      <a16:colId xmlns:a16="http://schemas.microsoft.com/office/drawing/2014/main" val="20001"/>
                    </a:ext>
                  </a:extLst>
                </a:gridCol>
              </a:tblGrid>
              <a:tr h="749518">
                <a:tc>
                  <a:txBody>
                    <a:bodyPr/>
                    <a:lstStyle/>
                    <a:p>
                      <a:pPr defTabSz="457200">
                        <a:lnSpc>
                          <a:spcPts val="7300"/>
                        </a:lnSpc>
                        <a:defRPr sz="1800"/>
                      </a:pPr>
                      <a:r>
                        <a:rPr sz="3500" dirty="0">
                          <a:solidFill>
                            <a:srgbClr val="FFFFFF"/>
                          </a:solidFill>
                          <a:latin typeface="BrownPro-Regular"/>
                          <a:ea typeface="BrownPro-Regular"/>
                          <a:cs typeface="BrownPro-Regular"/>
                        </a:rPr>
                        <a:t>GENDER</a:t>
                      </a:r>
                    </a:p>
                  </a:txBody>
                  <a:tcPr marL="67733" marR="67733" marT="67733" marB="67733" anchor="ctr" horzOverflow="overflow">
                    <a:lnL w="0">
                      <a:miter lim="400000"/>
                    </a:lnL>
                    <a:lnR w="12700">
                      <a:solidFill>
                        <a:srgbClr val="C6C6DB"/>
                      </a:solidFill>
                      <a:miter lim="400000"/>
                    </a:lnR>
                    <a:lnT w="0">
                      <a:miter lim="400000"/>
                    </a:lnT>
                    <a:lnB w="12700">
                      <a:solidFill>
                        <a:srgbClr val="C6C6DB"/>
                      </a:solidFill>
                      <a:miter lim="400000"/>
                    </a:lnB>
                    <a:solidFill>
                      <a:srgbClr val="53585F"/>
                    </a:solidFill>
                  </a:tcPr>
                </a:tc>
                <a:tc>
                  <a:txBody>
                    <a:bodyPr/>
                    <a:lstStyle/>
                    <a:p>
                      <a:pPr defTabSz="457200">
                        <a:lnSpc>
                          <a:spcPts val="7300"/>
                        </a:lnSpc>
                        <a:defRPr sz="1800"/>
                      </a:pPr>
                      <a:r>
                        <a:rPr sz="3500">
                          <a:solidFill>
                            <a:srgbClr val="FFFFFF"/>
                          </a:solidFill>
                          <a:latin typeface="BrownPro-Regular"/>
                          <a:ea typeface="BrownPro-Regular"/>
                          <a:cs typeface="BrownPro-Regular"/>
                        </a:rPr>
                        <a:t>LIFT</a:t>
                      </a:r>
                    </a:p>
                  </a:txBody>
                  <a:tcPr marL="12700" marR="12700" marT="12700" marB="0" anchor="ctr" horzOverflow="overflow">
                    <a:lnL w="12700">
                      <a:solidFill>
                        <a:srgbClr val="C6C6DB"/>
                      </a:solidFill>
                      <a:miter lim="400000"/>
                    </a:lnL>
                    <a:lnR w="0">
                      <a:miter lim="400000"/>
                    </a:lnR>
                    <a:lnT w="0">
                      <a:miter lim="400000"/>
                    </a:lnT>
                    <a:lnB w="12700">
                      <a:solidFill>
                        <a:srgbClr val="C6C6DB"/>
                      </a:solidFill>
                      <a:miter lim="400000"/>
                    </a:lnB>
                    <a:solidFill>
                      <a:srgbClr val="53585F"/>
                    </a:solidFill>
                  </a:tcPr>
                </a:tc>
                <a:extLst>
                  <a:ext uri="{0D108BD9-81ED-4DB2-BD59-A6C34878D82A}">
                    <a16:rowId xmlns:a16="http://schemas.microsoft.com/office/drawing/2014/main" val="10000"/>
                  </a:ext>
                </a:extLst>
              </a:tr>
              <a:tr h="1204865">
                <a:tc>
                  <a:txBody>
                    <a:bodyPr/>
                    <a:lstStyle/>
                    <a:p>
                      <a:pPr defTabSz="457200">
                        <a:lnSpc>
                          <a:spcPts val="7300"/>
                        </a:lnSpc>
                        <a:defRPr sz="1800"/>
                      </a:pPr>
                      <a:r>
                        <a:rPr sz="3500" b="1" dirty="0">
                          <a:solidFill>
                            <a:srgbClr val="4F4E59"/>
                          </a:solidFill>
                          <a:latin typeface="+mj-lt"/>
                          <a:ea typeface="+mn-ea"/>
                          <a:cs typeface="+mn-cs"/>
                          <a:sym typeface="BrownPro-Light"/>
                        </a:rPr>
                        <a:t>Female</a:t>
                      </a:r>
                    </a:p>
                  </a:txBody>
                  <a:tcPr marL="67733" marR="67733" marT="67733" marB="67733" anchor="ctr" horzOverflow="overflow">
                    <a:lnL w="0">
                      <a:miter lim="400000"/>
                    </a:lnL>
                    <a:lnR w="12700">
                      <a:solidFill>
                        <a:srgbClr val="C6C6DB"/>
                      </a:solidFill>
                      <a:miter lim="400000"/>
                    </a:lnR>
                    <a:lnT w="12700">
                      <a:solidFill>
                        <a:srgbClr val="C6C6DB"/>
                      </a:solidFill>
                      <a:miter lim="400000"/>
                    </a:lnT>
                    <a:lnB w="0">
                      <a:miter lim="400000"/>
                    </a:lnB>
                  </a:tcPr>
                </a:tc>
                <a:tc>
                  <a:txBody>
                    <a:bodyPr/>
                    <a:lstStyle/>
                    <a:p>
                      <a:pPr defTabSz="457200">
                        <a:lnSpc>
                          <a:spcPts val="7300"/>
                        </a:lnSpc>
                        <a:defRPr sz="1800"/>
                      </a:pPr>
                      <a:r>
                        <a:rPr lang="en-US" sz="3500" b="1" dirty="0">
                          <a:solidFill>
                            <a:srgbClr val="4F4E59"/>
                          </a:solidFill>
                          <a:latin typeface="+mj-lt"/>
                          <a:ea typeface="+mn-ea"/>
                          <a:cs typeface="+mn-cs"/>
                          <a:sym typeface="BrownPro-Light"/>
                        </a:rPr>
                        <a:t>16</a:t>
                      </a:r>
                      <a:r>
                        <a:rPr sz="3500" b="1" dirty="0">
                          <a:solidFill>
                            <a:srgbClr val="4F4E59"/>
                          </a:solidFill>
                          <a:latin typeface="+mj-lt"/>
                          <a:ea typeface="+mn-ea"/>
                          <a:cs typeface="+mn-cs"/>
                          <a:sym typeface="BrownPro-Light"/>
                        </a:rPr>
                        <a:t>%</a:t>
                      </a:r>
                    </a:p>
                  </a:txBody>
                  <a:tcPr marL="67733" marR="67733" marT="67733" marB="67733" anchor="ctr" horzOverflow="overflow">
                    <a:lnL w="12700">
                      <a:solidFill>
                        <a:srgbClr val="C6C6DB"/>
                      </a:solidFill>
                      <a:miter lim="400000"/>
                    </a:lnL>
                    <a:lnT w="12700">
                      <a:solidFill>
                        <a:srgbClr val="C6C6DB"/>
                      </a:solidFill>
                      <a:miter lim="400000"/>
                    </a:lnT>
                  </a:tcPr>
                </a:tc>
                <a:extLst>
                  <a:ext uri="{0D108BD9-81ED-4DB2-BD59-A6C34878D82A}">
                    <a16:rowId xmlns:a16="http://schemas.microsoft.com/office/drawing/2014/main" val="10001"/>
                  </a:ext>
                </a:extLst>
              </a:tr>
              <a:tr h="1073400">
                <a:tc>
                  <a:txBody>
                    <a:bodyPr/>
                    <a:lstStyle/>
                    <a:p>
                      <a:pPr defTabSz="457200">
                        <a:lnSpc>
                          <a:spcPts val="7300"/>
                        </a:lnSpc>
                        <a:defRPr sz="1800"/>
                      </a:pPr>
                      <a:r>
                        <a:rPr sz="3500" b="0" dirty="0">
                          <a:solidFill>
                            <a:srgbClr val="4F4E59"/>
                          </a:solidFill>
                          <a:latin typeface="+mj-lt"/>
                          <a:ea typeface="BrownPro-Bold"/>
                          <a:cs typeface="BrownPro-Bold"/>
                          <a:sym typeface="BrownPro-Bold"/>
                        </a:rPr>
                        <a:t>Male</a:t>
                      </a:r>
                    </a:p>
                  </a:txBody>
                  <a:tcPr marL="67733" marR="67733" marT="67733" marB="67733" anchor="ctr" horzOverflow="overflow">
                    <a:lnL w="0">
                      <a:miter lim="400000"/>
                    </a:lnL>
                    <a:lnR w="12700">
                      <a:solidFill>
                        <a:srgbClr val="C6C6DB"/>
                      </a:solidFill>
                      <a:miter lim="400000"/>
                    </a:lnR>
                    <a:lnT w="0">
                      <a:miter lim="400000"/>
                    </a:lnT>
                    <a:lnB w="0">
                      <a:miter lim="400000"/>
                    </a:lnB>
                  </a:tcPr>
                </a:tc>
                <a:tc>
                  <a:txBody>
                    <a:bodyPr/>
                    <a:lstStyle/>
                    <a:p>
                      <a:pPr defTabSz="457200">
                        <a:lnSpc>
                          <a:spcPts val="7300"/>
                        </a:lnSpc>
                        <a:defRPr sz="1800"/>
                      </a:pPr>
                      <a:r>
                        <a:rPr lang="en-US" sz="3500" b="0" dirty="0">
                          <a:solidFill>
                            <a:srgbClr val="4F4E59"/>
                          </a:solidFill>
                          <a:latin typeface="+mj-lt"/>
                          <a:ea typeface="BrownPro-Bold"/>
                          <a:cs typeface="BrownPro-Bold"/>
                          <a:sym typeface="BrownPro-Bold"/>
                        </a:rPr>
                        <a:t>10</a:t>
                      </a:r>
                      <a:r>
                        <a:rPr sz="3500" b="0" dirty="0">
                          <a:solidFill>
                            <a:srgbClr val="4F4E59"/>
                          </a:solidFill>
                          <a:latin typeface="+mj-lt"/>
                          <a:ea typeface="BrownPro-Bold"/>
                          <a:cs typeface="BrownPro-Bold"/>
                          <a:sym typeface="BrownPro-Bold"/>
                        </a:rPr>
                        <a:t>%</a:t>
                      </a:r>
                    </a:p>
                  </a:txBody>
                  <a:tcPr marL="67733" marR="67733" marT="67733" marB="67733" anchor="ctr" horzOverflow="overflow">
                    <a:lnL w="12700">
                      <a:solidFill>
                        <a:srgbClr val="C6C6DB"/>
                      </a:solidFill>
                      <a:miter lim="400000"/>
                    </a:ln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400">
        <p:dissolve/>
      </p:transition>
    </mc:Choice>
    <mc:Fallback xmlns:a14="http://schemas.microsoft.com/office/drawing/2010/main" xmlns:m="http://schemas.openxmlformats.org/officeDocument/2006/math" xmlns="">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 name="The majority of exposed visits came from regular visitors.…"/>
          <p:cNvSpPr txBox="1"/>
          <p:nvPr/>
        </p:nvSpPr>
        <p:spPr>
          <a:xfrm>
            <a:off x="1016099" y="3365500"/>
            <a:ext cx="6096001" cy="3898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p>
            <a:pPr>
              <a:defRPr sz="3000" spc="-90"/>
            </a:pPr>
            <a:r>
              <a:rPr sz="4400" dirty="0"/>
              <a:t>The majorit</a:t>
            </a:r>
            <a:r>
              <a:rPr lang="en-US" sz="4400" dirty="0"/>
              <a:t>y</a:t>
            </a:r>
            <a:r>
              <a:rPr sz="4400" dirty="0"/>
              <a:t> of exposed visits came from </a:t>
            </a:r>
            <a:r>
              <a:rPr lang="en-US" sz="4400" dirty="0">
                <a:latin typeface="BrownPro-Bold"/>
                <a:ea typeface="BrownPro-Bold"/>
                <a:cs typeface="BrownPro-Bold"/>
                <a:sym typeface="BrownPro-Bold"/>
              </a:rPr>
              <a:t>new/lapsed</a:t>
            </a:r>
            <a:r>
              <a:rPr sz="4400" dirty="0">
                <a:latin typeface="BrownPro-Bold"/>
                <a:ea typeface="BrownPro-Bold"/>
                <a:cs typeface="BrownPro-Bold"/>
                <a:sym typeface="BrownPro-Bold"/>
              </a:rPr>
              <a:t> visitors.</a:t>
            </a:r>
            <a:r>
              <a:rPr sz="4400" dirty="0"/>
              <a:t> </a:t>
            </a:r>
          </a:p>
          <a:p>
            <a:pPr>
              <a:defRPr sz="3000" spc="-90"/>
            </a:pPr>
            <a:r>
              <a:rPr sz="4400" dirty="0"/>
              <a:t>The campaign was most successful in driving incremental lift among </a:t>
            </a:r>
            <a:r>
              <a:rPr sz="4400" dirty="0">
                <a:latin typeface="BrownPro-Bold"/>
                <a:ea typeface="BrownPro-Bold"/>
                <a:cs typeface="BrownPro-Bold"/>
                <a:sym typeface="BrownPro-Bold"/>
              </a:rPr>
              <a:t>new visitors </a:t>
            </a:r>
            <a:r>
              <a:rPr sz="4400" dirty="0"/>
              <a:t>relative to the unexposed control group. </a:t>
            </a:r>
          </a:p>
        </p:txBody>
      </p:sp>
      <p:sp>
        <p:nvSpPr>
          <p:cNvPr id="1064" name="Slide Number"/>
          <p:cNvSpPr>
            <a:spLocks noGrp="1"/>
          </p:cNvSpPr>
          <p:nvPr>
            <p:ph type="sldNum" sz="quarter" idx="2"/>
          </p:nvPr>
        </p:nvSpPr>
        <p:spPr>
          <a:xfrm>
            <a:off x="23694170" y="12954000"/>
            <a:ext cx="405385" cy="469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14</a:t>
            </a:fld>
            <a:endParaRPr/>
          </a:p>
        </p:txBody>
      </p:sp>
      <p:sp>
        <p:nvSpPr>
          <p:cNvPr id="1065" name="Customer Loyalty"/>
          <p:cNvSpPr txBox="1">
            <a:spLocks noGrp="1"/>
          </p:cNvSpPr>
          <p:nvPr>
            <p:ph type="body" idx="13"/>
          </p:nvPr>
        </p:nvSpPr>
        <p:spPr>
          <a:prstGeom prst="rect">
            <a:avLst/>
          </a:prstGeom>
        </p:spPr>
        <p:txBody>
          <a:bodyPr>
            <a:noAutofit/>
          </a:bodyPr>
          <a:lstStyle/>
          <a:p>
            <a:r>
              <a:rPr sz="5400" dirty="0"/>
              <a:t>Customer Loyalty</a:t>
            </a:r>
          </a:p>
        </p:txBody>
      </p:sp>
      <p:sp>
        <p:nvSpPr>
          <p:cNvPr id="1066" name="Text"/>
          <p:cNvSpPr/>
          <p:nvPr/>
        </p:nvSpPr>
        <p:spPr>
          <a:xfrm>
            <a:off x="23694170" y="12954000"/>
            <a:ext cx="405385"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algn="ctr">
              <a:spcBef>
                <a:spcPts val="0"/>
              </a:spcBef>
              <a:defRPr sz="2400" spc="0">
                <a:solidFill>
                  <a:srgbClr val="7E83E3"/>
                </a:solidFill>
                <a:latin typeface="BrownPro-Regular"/>
                <a:ea typeface="BrownPro-Regular"/>
                <a:cs typeface="BrownPro-Regular"/>
                <a:sym typeface="BrownPro-Regular"/>
              </a:defRPr>
            </a:pPr>
            <a:fld id="{86CB4B4D-7CA3-9044-876B-883B54F8677D}" type="slidenum">
              <a:rPr/>
              <a:t>14</a:t>
            </a:fld>
            <a:r>
              <a:t>￼</a:t>
            </a:r>
          </a:p>
        </p:txBody>
      </p:sp>
      <p:sp>
        <p:nvSpPr>
          <p:cNvPr id="1067" name="Circle"/>
          <p:cNvSpPr/>
          <p:nvPr/>
        </p:nvSpPr>
        <p:spPr>
          <a:xfrm>
            <a:off x="20224960" y="3008914"/>
            <a:ext cx="2034540" cy="2034539"/>
          </a:xfrm>
          <a:prstGeom prst="ellipse">
            <a:avLst/>
          </a:prstGeom>
          <a:solidFill>
            <a:srgbClr val="FFFFFF"/>
          </a:solidFill>
          <a:ln w="12700">
            <a:miter lim="400000"/>
          </a:ln>
        </p:spPr>
        <p:txBody>
          <a:bodyPr lIns="50800" tIns="50800" rIns="50800" bIns="50800" anchor="ctr"/>
          <a:lstStyle/>
          <a:p>
            <a:pPr>
              <a:spcBef>
                <a:spcPts val="0"/>
              </a:spcBef>
              <a:defRPr spc="0"/>
            </a:pPr>
            <a:endParaRPr/>
          </a:p>
        </p:txBody>
      </p:sp>
      <p:sp>
        <p:nvSpPr>
          <p:cNvPr id="1068" name="audience insights"/>
          <p:cNvSpPr txBox="1"/>
          <p:nvPr/>
        </p:nvSpPr>
        <p:spPr>
          <a:xfrm>
            <a:off x="1016099" y="2717800"/>
            <a:ext cx="7087974" cy="48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a:spcBef>
                <a:spcPts val="0"/>
              </a:spcBef>
              <a:defRPr sz="2500" cap="all" spc="-75">
                <a:solidFill>
                  <a:srgbClr val="E94575"/>
                </a:solidFill>
                <a:latin typeface="BrownPro-Bold"/>
                <a:ea typeface="BrownPro-Bold"/>
                <a:cs typeface="BrownPro-Bold"/>
                <a:sym typeface="BrownPro-Bold"/>
              </a:defRPr>
            </a:lvl1pPr>
          </a:lstStyle>
          <a:p>
            <a:r>
              <a:rPr sz="4000" dirty="0"/>
              <a:t>audience insights</a:t>
            </a:r>
          </a:p>
        </p:txBody>
      </p:sp>
      <p:graphicFrame>
        <p:nvGraphicFramePr>
          <p:cNvPr id="1069" name="2D Pie Chart"/>
          <p:cNvGraphicFramePr/>
          <p:nvPr>
            <p:extLst>
              <p:ext uri="{D42A27DB-BD31-4B8C-83A1-F6EECF244321}">
                <p14:modId xmlns:p14="http://schemas.microsoft.com/office/powerpoint/2010/main" val="446247513"/>
              </p:ext>
            </p:extLst>
          </p:nvPr>
        </p:nvGraphicFramePr>
        <p:xfrm>
          <a:off x="11788586" y="1728183"/>
          <a:ext cx="9428347" cy="6050212"/>
        </p:xfrm>
        <a:graphic>
          <a:graphicData uri="http://schemas.openxmlformats.org/drawingml/2006/chart">
            <c:chart xmlns:c="http://schemas.openxmlformats.org/drawingml/2006/chart" xmlns:r="http://schemas.openxmlformats.org/officeDocument/2006/relationships" r:id="rId2"/>
          </a:graphicData>
        </a:graphic>
      </p:graphicFrame>
      <p:sp>
        <p:nvSpPr>
          <p:cNvPr id="1070" name="Circle"/>
          <p:cNvSpPr/>
          <p:nvPr/>
        </p:nvSpPr>
        <p:spPr>
          <a:xfrm>
            <a:off x="15485489" y="3375316"/>
            <a:ext cx="2034540" cy="2034539"/>
          </a:xfrm>
          <a:prstGeom prst="ellipse">
            <a:avLst/>
          </a:prstGeom>
          <a:solidFill>
            <a:srgbClr val="FFFFFF"/>
          </a:solidFill>
          <a:ln w="12700">
            <a:miter lim="400000"/>
          </a:ln>
        </p:spPr>
        <p:txBody>
          <a:bodyPr lIns="50800" tIns="50800" rIns="50800" bIns="50800" anchor="ctr"/>
          <a:lstStyle/>
          <a:p>
            <a:pPr>
              <a:spcBef>
                <a:spcPts val="0"/>
              </a:spcBef>
              <a:defRPr spc="0"/>
            </a:pPr>
            <a:endParaRPr/>
          </a:p>
        </p:txBody>
      </p:sp>
      <p:sp>
        <p:nvSpPr>
          <p:cNvPr id="1071" name="Loyalty Data"/>
          <p:cNvSpPr txBox="1"/>
          <p:nvPr/>
        </p:nvSpPr>
        <p:spPr>
          <a:xfrm>
            <a:off x="15078810" y="663877"/>
            <a:ext cx="2847899"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Autofit/>
          </a:bodyPr>
          <a:lstStyle>
            <a:lvl1pPr algn="ctr">
              <a:spcBef>
                <a:spcPts val="0"/>
              </a:spcBef>
              <a:defRPr sz="3600" spc="0">
                <a:solidFill>
                  <a:srgbClr val="00113D"/>
                </a:solidFill>
                <a:latin typeface="BrownPro-Regular"/>
                <a:ea typeface="BrownPro-Regular"/>
                <a:cs typeface="BrownPro-Regular"/>
                <a:sym typeface="BrownPro-Regular"/>
              </a:defRPr>
            </a:lvl1pPr>
          </a:lstStyle>
          <a:p>
            <a:pPr defTabSz="914400"/>
            <a:r>
              <a:rPr sz="4000" dirty="0"/>
              <a:t>Loyalty Data</a:t>
            </a:r>
          </a:p>
        </p:txBody>
      </p:sp>
      <p:graphicFrame>
        <p:nvGraphicFramePr>
          <p:cNvPr id="1072" name="Table"/>
          <p:cNvGraphicFramePr/>
          <p:nvPr>
            <p:extLst>
              <p:ext uri="{D42A27DB-BD31-4B8C-83A1-F6EECF244321}">
                <p14:modId xmlns:p14="http://schemas.microsoft.com/office/powerpoint/2010/main" val="3733862464"/>
              </p:ext>
            </p:extLst>
          </p:nvPr>
        </p:nvGraphicFramePr>
        <p:xfrm>
          <a:off x="12958772" y="9209660"/>
          <a:ext cx="7087973" cy="3859612"/>
        </p:xfrm>
        <a:graphic>
          <a:graphicData uri="http://schemas.openxmlformats.org/drawingml/2006/table">
            <a:tbl>
              <a:tblPr>
                <a:tableStyleId>{8F44A2F1-9E1F-4B54-A3A2-5F16C0AD49E2}</a:tableStyleId>
              </a:tblPr>
              <a:tblGrid>
                <a:gridCol w="4169396">
                  <a:extLst>
                    <a:ext uri="{9D8B030D-6E8A-4147-A177-3AD203B41FA5}">
                      <a16:colId xmlns:a16="http://schemas.microsoft.com/office/drawing/2014/main" val="20000"/>
                    </a:ext>
                  </a:extLst>
                </a:gridCol>
                <a:gridCol w="2918577">
                  <a:extLst>
                    <a:ext uri="{9D8B030D-6E8A-4147-A177-3AD203B41FA5}">
                      <a16:colId xmlns:a16="http://schemas.microsoft.com/office/drawing/2014/main" val="20001"/>
                    </a:ext>
                  </a:extLst>
                </a:gridCol>
              </a:tblGrid>
              <a:tr h="753653">
                <a:tc>
                  <a:txBody>
                    <a:bodyPr/>
                    <a:lstStyle/>
                    <a:p>
                      <a:pPr defTabSz="457200">
                        <a:lnSpc>
                          <a:spcPts val="7300"/>
                        </a:lnSpc>
                        <a:defRPr sz="1800"/>
                      </a:pPr>
                      <a:r>
                        <a:rPr sz="4000" dirty="0">
                          <a:solidFill>
                            <a:srgbClr val="FFFFFF"/>
                          </a:solidFill>
                          <a:latin typeface="BrownPro-Regular"/>
                          <a:ea typeface="BrownPro-Regular"/>
                          <a:cs typeface="BrownPro-Regular"/>
                        </a:rPr>
                        <a:t>Recency</a:t>
                      </a:r>
                    </a:p>
                  </a:txBody>
                  <a:tcPr marL="67733" marR="67733" marT="67733" marB="67733" anchor="ctr" horzOverflow="overflow">
                    <a:lnL w="0">
                      <a:miter lim="400000"/>
                    </a:lnL>
                    <a:lnR w="12700">
                      <a:solidFill>
                        <a:srgbClr val="C6C6DB"/>
                      </a:solidFill>
                      <a:miter lim="400000"/>
                    </a:lnR>
                    <a:lnT w="0">
                      <a:miter lim="400000"/>
                    </a:lnT>
                    <a:lnB w="12700">
                      <a:solidFill>
                        <a:srgbClr val="C6C6DB"/>
                      </a:solidFill>
                      <a:miter lim="400000"/>
                    </a:lnB>
                    <a:solidFill>
                      <a:srgbClr val="53585F"/>
                    </a:solidFill>
                  </a:tcPr>
                </a:tc>
                <a:tc>
                  <a:txBody>
                    <a:bodyPr/>
                    <a:lstStyle/>
                    <a:p>
                      <a:pPr defTabSz="457200">
                        <a:lnSpc>
                          <a:spcPts val="7300"/>
                        </a:lnSpc>
                        <a:defRPr sz="1800"/>
                      </a:pPr>
                      <a:r>
                        <a:rPr sz="4000" dirty="0">
                          <a:solidFill>
                            <a:srgbClr val="FFFFFF"/>
                          </a:solidFill>
                          <a:latin typeface="BrownPro-Regular"/>
                          <a:ea typeface="BrownPro-Regular"/>
                          <a:cs typeface="BrownPro-Regular"/>
                        </a:rPr>
                        <a:t>Lift</a:t>
                      </a:r>
                    </a:p>
                  </a:txBody>
                  <a:tcPr marL="12700" marR="12700" marT="12700" marB="0" anchor="ctr" horzOverflow="overflow">
                    <a:lnL w="12700">
                      <a:solidFill>
                        <a:srgbClr val="C6C6DB"/>
                      </a:solidFill>
                      <a:miter lim="400000"/>
                    </a:lnL>
                    <a:lnR w="0">
                      <a:miter lim="400000"/>
                    </a:lnR>
                    <a:lnT w="0">
                      <a:miter lim="400000"/>
                    </a:lnT>
                    <a:lnB w="12700">
                      <a:solidFill>
                        <a:srgbClr val="C6C6DB"/>
                      </a:solidFill>
                      <a:miter lim="400000"/>
                    </a:lnB>
                    <a:solidFill>
                      <a:srgbClr val="53585F"/>
                    </a:solidFill>
                  </a:tcPr>
                </a:tc>
                <a:extLst>
                  <a:ext uri="{0D108BD9-81ED-4DB2-BD59-A6C34878D82A}">
                    <a16:rowId xmlns:a16="http://schemas.microsoft.com/office/drawing/2014/main" val="10000"/>
                  </a:ext>
                </a:extLst>
              </a:tr>
              <a:tr h="753653">
                <a:tc>
                  <a:txBody>
                    <a:bodyPr/>
                    <a:lstStyle/>
                    <a:p>
                      <a:pPr defTabSz="457200">
                        <a:lnSpc>
                          <a:spcPts val="7300"/>
                        </a:lnSpc>
                        <a:defRPr sz="1800"/>
                      </a:pPr>
                      <a:r>
                        <a:rPr sz="4000" dirty="0">
                          <a:solidFill>
                            <a:srgbClr val="4F4E59"/>
                          </a:solidFill>
                          <a:latin typeface="+mj-lt"/>
                          <a:ea typeface="BrownPro-Bold"/>
                          <a:cs typeface="BrownPro-Bold"/>
                          <a:sym typeface="BrownPro-Bold"/>
                        </a:rPr>
                        <a:t>Regular</a:t>
                      </a:r>
                    </a:p>
                  </a:txBody>
                  <a:tcPr marL="67733" marR="67733" marT="67733" marB="67733" anchor="ctr" horzOverflow="overflow">
                    <a:lnL w="0">
                      <a:miter lim="400000"/>
                    </a:lnL>
                    <a:lnR w="12700">
                      <a:solidFill>
                        <a:srgbClr val="C6C6DB"/>
                      </a:solidFill>
                      <a:miter lim="400000"/>
                    </a:lnR>
                    <a:lnT w="12700">
                      <a:solidFill>
                        <a:srgbClr val="C6C6DB"/>
                      </a:solidFill>
                      <a:miter lim="400000"/>
                    </a:lnT>
                    <a:lnB w="0">
                      <a:miter lim="400000"/>
                    </a:lnB>
                  </a:tcPr>
                </a:tc>
                <a:tc>
                  <a:txBody>
                    <a:bodyPr/>
                    <a:lstStyle/>
                    <a:p>
                      <a:pPr defTabSz="457200">
                        <a:lnSpc>
                          <a:spcPts val="7300"/>
                        </a:lnSpc>
                        <a:defRPr sz="1800"/>
                      </a:pPr>
                      <a:r>
                        <a:rPr lang="en-US" sz="4000" dirty="0">
                          <a:solidFill>
                            <a:srgbClr val="4F4E59"/>
                          </a:solidFill>
                          <a:latin typeface="+mj-lt"/>
                          <a:ea typeface="BrownPro-Bold"/>
                          <a:cs typeface="BrownPro-Bold"/>
                          <a:sym typeface="BrownPro-Bold"/>
                        </a:rPr>
                        <a:t>1</a:t>
                      </a:r>
                      <a:r>
                        <a:rPr sz="4000" dirty="0">
                          <a:solidFill>
                            <a:srgbClr val="4F4E59"/>
                          </a:solidFill>
                          <a:latin typeface="+mj-lt"/>
                          <a:ea typeface="BrownPro-Bold"/>
                          <a:cs typeface="BrownPro-Bold"/>
                          <a:sym typeface="BrownPro-Bold"/>
                        </a:rPr>
                        <a:t>%</a:t>
                      </a:r>
                    </a:p>
                  </a:txBody>
                  <a:tcPr marL="12700" marR="12700" marT="12700" marB="0" anchor="ctr" horzOverflow="overflow">
                    <a:lnL w="12700">
                      <a:solidFill>
                        <a:srgbClr val="C6C6DB"/>
                      </a:solidFill>
                      <a:miter lim="400000"/>
                    </a:lnL>
                    <a:lnR w="0">
                      <a:miter lim="400000"/>
                    </a:lnR>
                    <a:lnT w="12700">
                      <a:solidFill>
                        <a:srgbClr val="C6C6DB"/>
                      </a:solidFill>
                      <a:miter lim="400000"/>
                    </a:lnT>
                    <a:lnB w="0">
                      <a:miter lim="400000"/>
                    </a:lnB>
                    <a:noFill/>
                  </a:tcPr>
                </a:tc>
                <a:extLst>
                  <a:ext uri="{0D108BD9-81ED-4DB2-BD59-A6C34878D82A}">
                    <a16:rowId xmlns:a16="http://schemas.microsoft.com/office/drawing/2014/main" val="10001"/>
                  </a:ext>
                </a:extLst>
              </a:tr>
              <a:tr h="753653">
                <a:tc>
                  <a:txBody>
                    <a:bodyPr/>
                    <a:lstStyle/>
                    <a:p>
                      <a:pPr defTabSz="457200">
                        <a:lnSpc>
                          <a:spcPts val="7300"/>
                        </a:lnSpc>
                        <a:defRPr sz="1800"/>
                      </a:pPr>
                      <a:r>
                        <a:rPr sz="4000" dirty="0">
                          <a:solidFill>
                            <a:srgbClr val="4F4E59"/>
                          </a:solidFill>
                          <a:latin typeface="+mj-lt"/>
                          <a:ea typeface="BrownPro-Regular"/>
                          <a:cs typeface="BrownPro-Regular"/>
                        </a:rPr>
                        <a:t>Occasional</a:t>
                      </a:r>
                    </a:p>
                  </a:txBody>
                  <a:tcPr marL="67733" marR="67733" marT="67733" marB="67733" anchor="ctr" horzOverflow="overflow">
                    <a:lnL w="0">
                      <a:miter lim="400000"/>
                    </a:lnL>
                    <a:lnR w="12700">
                      <a:solidFill>
                        <a:srgbClr val="C6C6DB"/>
                      </a:solidFill>
                      <a:miter lim="400000"/>
                    </a:lnR>
                    <a:lnT w="0">
                      <a:miter lim="400000"/>
                    </a:lnT>
                    <a:lnB w="0">
                      <a:miter lim="400000"/>
                    </a:lnB>
                  </a:tcPr>
                </a:tc>
                <a:tc>
                  <a:txBody>
                    <a:bodyPr/>
                    <a:lstStyle/>
                    <a:p>
                      <a:pPr defTabSz="457200">
                        <a:lnSpc>
                          <a:spcPts val="7300"/>
                        </a:lnSpc>
                        <a:defRPr sz="1800"/>
                      </a:pPr>
                      <a:r>
                        <a:rPr sz="4000" dirty="0">
                          <a:solidFill>
                            <a:srgbClr val="4F4E59"/>
                          </a:solidFill>
                          <a:latin typeface="+mj-lt"/>
                          <a:ea typeface="BrownPro-Regular"/>
                          <a:cs typeface="BrownPro-Regular"/>
                        </a:rPr>
                        <a:t>7%</a:t>
                      </a:r>
                    </a:p>
                  </a:txBody>
                  <a:tcPr marL="67733" marR="67733" marT="67733" marB="67733" anchor="ctr" horzOverflow="overflow">
                    <a:lnL w="12700">
                      <a:solidFill>
                        <a:srgbClr val="C6C6DB"/>
                      </a:solidFill>
                      <a:miter lim="400000"/>
                    </a:lnL>
                    <a:lnT w="0">
                      <a:miter lim="400000"/>
                    </a:lnT>
                    <a:lnB w="0">
                      <a:miter lim="400000"/>
                    </a:lnB>
                  </a:tcPr>
                </a:tc>
                <a:extLst>
                  <a:ext uri="{0D108BD9-81ED-4DB2-BD59-A6C34878D82A}">
                    <a16:rowId xmlns:a16="http://schemas.microsoft.com/office/drawing/2014/main" val="10002"/>
                  </a:ext>
                </a:extLst>
              </a:tr>
              <a:tr h="753653">
                <a:tc>
                  <a:txBody>
                    <a:bodyPr/>
                    <a:lstStyle/>
                    <a:p>
                      <a:pPr defTabSz="457200">
                        <a:lnSpc>
                          <a:spcPts val="7300"/>
                        </a:lnSpc>
                        <a:defRPr sz="1800"/>
                      </a:pPr>
                      <a:r>
                        <a:rPr sz="4000" b="1" dirty="0">
                          <a:solidFill>
                            <a:srgbClr val="4F4E59"/>
                          </a:solidFill>
                          <a:latin typeface="+mj-lt"/>
                          <a:ea typeface="BrownPro-Bold"/>
                          <a:cs typeface="BrownPro-Bold"/>
                          <a:sym typeface="BrownPro-Bold"/>
                        </a:rPr>
                        <a:t>New/Lapsed</a:t>
                      </a:r>
                    </a:p>
                  </a:txBody>
                  <a:tcPr marL="67733" marR="67733" marT="67733" marB="67733" anchor="ctr" horzOverflow="overflow">
                    <a:lnL w="0">
                      <a:miter lim="400000"/>
                    </a:lnL>
                    <a:lnR w="12700">
                      <a:solidFill>
                        <a:srgbClr val="C6C6DB"/>
                      </a:solidFill>
                      <a:miter lim="400000"/>
                    </a:lnR>
                    <a:lnT w="0">
                      <a:miter lim="400000"/>
                    </a:lnT>
                    <a:lnB w="0">
                      <a:miter lim="400000"/>
                    </a:lnB>
                  </a:tcPr>
                </a:tc>
                <a:tc>
                  <a:txBody>
                    <a:bodyPr/>
                    <a:lstStyle/>
                    <a:p>
                      <a:pPr defTabSz="457200">
                        <a:lnSpc>
                          <a:spcPts val="7300"/>
                        </a:lnSpc>
                        <a:defRPr sz="1800"/>
                      </a:pPr>
                      <a:r>
                        <a:rPr lang="en-US" sz="4000" b="1" dirty="0">
                          <a:solidFill>
                            <a:srgbClr val="4F4E59"/>
                          </a:solidFill>
                          <a:latin typeface="+mj-lt"/>
                          <a:ea typeface="BrownPro-Bold"/>
                          <a:cs typeface="BrownPro-Bold"/>
                          <a:sym typeface="BrownPro-Bold"/>
                        </a:rPr>
                        <a:t>21</a:t>
                      </a:r>
                      <a:r>
                        <a:rPr sz="4000" b="1" dirty="0">
                          <a:solidFill>
                            <a:srgbClr val="4F4E59"/>
                          </a:solidFill>
                          <a:latin typeface="+mj-lt"/>
                          <a:ea typeface="BrownPro-Bold"/>
                          <a:cs typeface="BrownPro-Bold"/>
                          <a:sym typeface="BrownPro-Bold"/>
                        </a:rPr>
                        <a:t>%</a:t>
                      </a:r>
                    </a:p>
                  </a:txBody>
                  <a:tcPr marL="67733" marR="67733" marT="67733" marB="67733" anchor="ctr" horzOverflow="overflow">
                    <a:lnL w="12700">
                      <a:solidFill>
                        <a:srgbClr val="C6C6DB"/>
                      </a:solidFill>
                      <a:miter lim="400000"/>
                    </a:lnL>
                    <a:lnT w="0">
                      <a:miter lim="400000"/>
                    </a:lnT>
                    <a:lnB w="0">
                      <a:miter lim="400000"/>
                    </a:lnB>
                  </a:tcPr>
                </a:tc>
                <a:extLst>
                  <a:ext uri="{0D108BD9-81ED-4DB2-BD59-A6C34878D82A}">
                    <a16:rowId xmlns:a16="http://schemas.microsoft.com/office/drawing/2014/main" val="10003"/>
                  </a:ext>
                </a:extLst>
              </a:tr>
            </a:tbl>
          </a:graphicData>
        </a:graphic>
      </p:graphicFrame>
      <p:sp>
        <p:nvSpPr>
          <p:cNvPr id="1073" name="Have visited…"/>
          <p:cNvSpPr txBox="1"/>
          <p:nvPr/>
        </p:nvSpPr>
        <p:spPr>
          <a:xfrm>
            <a:off x="12563801" y="7742584"/>
            <a:ext cx="176165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Autofit/>
          </a:bodyPr>
          <a:lstStyle/>
          <a:p>
            <a:pPr>
              <a:spcBef>
                <a:spcPts val="0"/>
              </a:spcBef>
              <a:defRPr sz="1900" spc="0">
                <a:solidFill>
                  <a:srgbClr val="62626C"/>
                </a:solidFill>
              </a:defRPr>
            </a:pPr>
            <a:r>
              <a:rPr sz="2400" dirty="0"/>
              <a:t>Have visited</a:t>
            </a:r>
          </a:p>
          <a:p>
            <a:pPr>
              <a:spcBef>
                <a:spcPts val="0"/>
              </a:spcBef>
              <a:defRPr sz="1900" spc="0">
                <a:solidFill>
                  <a:srgbClr val="62626C"/>
                </a:solidFill>
              </a:defRPr>
            </a:pPr>
            <a:r>
              <a:rPr sz="2400" dirty="0"/>
              <a:t>in past 30 days</a:t>
            </a:r>
          </a:p>
        </p:txBody>
      </p:sp>
      <p:sp>
        <p:nvSpPr>
          <p:cNvPr id="1074" name="Have visited…"/>
          <p:cNvSpPr txBox="1"/>
          <p:nvPr/>
        </p:nvSpPr>
        <p:spPr>
          <a:xfrm>
            <a:off x="15283582" y="7742583"/>
            <a:ext cx="1833322"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Autofit/>
          </a:bodyPr>
          <a:lstStyle/>
          <a:p>
            <a:pPr>
              <a:spcBef>
                <a:spcPts val="0"/>
              </a:spcBef>
              <a:defRPr sz="1900" spc="0">
                <a:solidFill>
                  <a:srgbClr val="62626C"/>
                </a:solidFill>
              </a:defRPr>
            </a:pPr>
            <a:r>
              <a:rPr sz="2400" dirty="0"/>
              <a:t>Have visited</a:t>
            </a:r>
          </a:p>
          <a:p>
            <a:pPr>
              <a:spcBef>
                <a:spcPts val="0"/>
              </a:spcBef>
              <a:defRPr sz="1900" spc="0">
                <a:solidFill>
                  <a:srgbClr val="62626C"/>
                </a:solidFill>
              </a:defRPr>
            </a:pPr>
            <a:r>
              <a:rPr sz="2400" dirty="0"/>
              <a:t>in past 60 days </a:t>
            </a:r>
          </a:p>
        </p:txBody>
      </p:sp>
      <p:sp>
        <p:nvSpPr>
          <p:cNvPr id="1075" name="Have not visited…"/>
          <p:cNvSpPr txBox="1"/>
          <p:nvPr/>
        </p:nvSpPr>
        <p:spPr>
          <a:xfrm>
            <a:off x="18296083" y="7778080"/>
            <a:ext cx="1928877"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Autofit/>
          </a:bodyPr>
          <a:lstStyle/>
          <a:p>
            <a:pPr>
              <a:spcBef>
                <a:spcPts val="0"/>
              </a:spcBef>
              <a:defRPr sz="1900" spc="0">
                <a:solidFill>
                  <a:srgbClr val="62626C"/>
                </a:solidFill>
              </a:defRPr>
            </a:pPr>
            <a:r>
              <a:rPr sz="2400" dirty="0"/>
              <a:t>Have not visited</a:t>
            </a:r>
          </a:p>
          <a:p>
            <a:pPr>
              <a:spcBef>
                <a:spcPts val="0"/>
              </a:spcBef>
              <a:defRPr sz="1900" spc="0">
                <a:solidFill>
                  <a:srgbClr val="62626C"/>
                </a:solidFill>
              </a:defRPr>
            </a:pPr>
            <a:r>
              <a:rPr sz="2400" dirty="0"/>
              <a:t>in past 60 days </a:t>
            </a:r>
          </a:p>
        </p:txBody>
      </p:sp>
    </p:spTree>
  </p:cSld>
  <p:clrMapOvr>
    <a:masterClrMapping/>
  </p:clrMapOvr>
  <mc:AlternateContent xmlns:mc="http://schemas.openxmlformats.org/markup-compatibility/2006" xmlns:p14="http://schemas.microsoft.com/office/powerpoint/2010/main">
    <mc:Choice Requires="p14">
      <p:transition p14:dur="400">
        <p:dissolve/>
      </p:transition>
    </mc:Choice>
    <mc:Fallback xmlns:a14="http://schemas.microsoft.com/office/drawing/2010/main" xmlns:m="http://schemas.openxmlformats.org/officeDocument/2006/math" xmlns="">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 name="Thank you"/>
          <p:cNvSpPr txBox="1">
            <a:spLocks noGrp="1"/>
          </p:cNvSpPr>
          <p:nvPr>
            <p:ph type="body" idx="13"/>
          </p:nvPr>
        </p:nvSpPr>
        <p:spPr>
          <a:prstGeom prst="rect">
            <a:avLst/>
          </a:prstGeom>
        </p:spPr>
        <p:txBody>
          <a:bodyPr/>
          <a:lstStyle/>
          <a:p>
            <a:r>
              <a:t>Thank you</a:t>
            </a:r>
          </a:p>
        </p:txBody>
      </p:sp>
    </p:spTree>
  </p:cSld>
  <p:clrMapOvr>
    <a:masterClrMapping/>
  </p:clrMapOvr>
  <mc:AlternateContent xmlns:mc="http://schemas.openxmlformats.org/markup-compatibility/2006" xmlns:p14="http://schemas.microsoft.com/office/powerpoint/2010/main">
    <mc:Choice Requires="p14">
      <p:transition p14:dur="400">
        <p:dissolve/>
      </p:transition>
    </mc:Choice>
    <mc:Fallback xmlns:a14="http://schemas.microsoft.com/office/drawing/2010/main" xmlns:m="http://schemas.openxmlformats.org/officeDocument/2006/math" xmlns="">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 name="Slide Number"/>
          <p:cNvSpPr>
            <a:spLocks noGrp="1"/>
          </p:cNvSpPr>
          <p:nvPr>
            <p:ph type="sldNum" sz="quarter" idx="2"/>
          </p:nvPr>
        </p:nvSpPr>
        <p:spPr>
          <a:xfrm>
            <a:off x="23688836" y="12954000"/>
            <a:ext cx="416053" cy="469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1095" name="Glossary"/>
          <p:cNvSpPr txBox="1">
            <a:spLocks noGrp="1"/>
          </p:cNvSpPr>
          <p:nvPr>
            <p:ph type="body" idx="13"/>
          </p:nvPr>
        </p:nvSpPr>
        <p:spPr>
          <a:xfrm>
            <a:off x="2029972" y="1905000"/>
            <a:ext cx="2609216" cy="876300"/>
          </a:xfrm>
          <a:prstGeom prst="rect">
            <a:avLst/>
          </a:prstGeom>
        </p:spPr>
        <p:txBody>
          <a:bodyPr/>
          <a:lstStyle/>
          <a:p>
            <a:r>
              <a:t>Glossary</a:t>
            </a:r>
          </a:p>
        </p:txBody>
      </p:sp>
      <p:graphicFrame>
        <p:nvGraphicFramePr>
          <p:cNvPr id="1096" name="Table"/>
          <p:cNvGraphicFramePr/>
          <p:nvPr>
            <p:extLst>
              <p:ext uri="{D42A27DB-BD31-4B8C-83A1-F6EECF244321}">
                <p14:modId xmlns:p14="http://schemas.microsoft.com/office/powerpoint/2010/main" val="1811084090"/>
              </p:ext>
            </p:extLst>
          </p:nvPr>
        </p:nvGraphicFramePr>
        <p:xfrm>
          <a:off x="1778000" y="3416843"/>
          <a:ext cx="20828000" cy="9509760"/>
        </p:xfrm>
        <a:graphic>
          <a:graphicData uri="http://schemas.openxmlformats.org/drawingml/2006/table">
            <a:tbl>
              <a:tblPr bandRow="1">
                <a:tableStyleId>{8F44A2F1-9E1F-4B54-A3A2-5F16C0AD49E2}</a:tableStyleId>
              </a:tblPr>
              <a:tblGrid>
                <a:gridCol w="4196542">
                  <a:extLst>
                    <a:ext uri="{9D8B030D-6E8A-4147-A177-3AD203B41FA5}">
                      <a16:colId xmlns:a16="http://schemas.microsoft.com/office/drawing/2014/main" val="20000"/>
                    </a:ext>
                  </a:extLst>
                </a:gridCol>
                <a:gridCol w="16631458">
                  <a:extLst>
                    <a:ext uri="{9D8B030D-6E8A-4147-A177-3AD203B41FA5}">
                      <a16:colId xmlns:a16="http://schemas.microsoft.com/office/drawing/2014/main" val="20001"/>
                    </a:ext>
                  </a:extLst>
                </a:gridCol>
              </a:tblGrid>
              <a:tr h="1016000">
                <a:tc>
                  <a:txBody>
                    <a:bodyPr/>
                    <a:lstStyle/>
                    <a:p>
                      <a:pPr algn="r">
                        <a:defRPr sz="1800"/>
                      </a:pPr>
                      <a:r>
                        <a:rPr sz="3000">
                          <a:solidFill>
                            <a:srgbClr val="00113D"/>
                          </a:solidFill>
                          <a:latin typeface="BrownPro-Bold"/>
                          <a:ea typeface="BrownPro-Bold"/>
                          <a:cs typeface="BrownPro-Bold"/>
                          <a:sym typeface="BrownPro-Bold"/>
                        </a:rPr>
                        <a:t>Exposed</a:t>
                      </a:r>
                    </a:p>
                  </a:txBody>
                  <a:tcPr marL="50800" marR="50800" marT="50800" marB="50800" anchor="ctr" horzOverflow="overflow">
                    <a:lnB w="25400" cap="rnd">
                      <a:solidFill>
                        <a:srgbClr val="DEDEEB"/>
                      </a:solidFill>
                      <a:custDash>
                        <a:ds d="100000" sp="200000"/>
                      </a:custDash>
                    </a:lnB>
                    <a:noFill/>
                  </a:tcPr>
                </a:tc>
                <a:tc>
                  <a:txBody>
                    <a:bodyPr/>
                    <a:lstStyle/>
                    <a:p>
                      <a:pPr lvl="2" algn="l">
                        <a:defRPr sz="2800">
                          <a:solidFill>
                            <a:srgbClr val="00113D"/>
                          </a:solidFill>
                          <a:latin typeface="+mn-lt"/>
                          <a:ea typeface="+mn-ea"/>
                          <a:cs typeface="+mn-cs"/>
                          <a:sym typeface="BrownPro-Light"/>
                        </a:defRPr>
                      </a:pPr>
                      <a:r>
                        <a:t>Users who were exposed to campaign, and matched to Foursquare panel</a:t>
                      </a:r>
                    </a:p>
                  </a:txBody>
                  <a:tcPr marL="50800" marR="50800" marT="50800" marB="50800" anchor="ctr" horzOverflow="overflow">
                    <a:lnB w="25400" cap="rnd">
                      <a:solidFill>
                        <a:srgbClr val="DEDEEB"/>
                      </a:solidFill>
                      <a:custDash>
                        <a:ds d="100000" sp="200000"/>
                      </a:custDash>
                    </a:lnB>
                    <a:noFill/>
                  </a:tcPr>
                </a:tc>
                <a:extLst>
                  <a:ext uri="{0D108BD9-81ED-4DB2-BD59-A6C34878D82A}">
                    <a16:rowId xmlns:a16="http://schemas.microsoft.com/office/drawing/2014/main" val="10000"/>
                  </a:ext>
                </a:extLst>
              </a:tr>
              <a:tr h="1016000">
                <a:tc>
                  <a:txBody>
                    <a:bodyPr/>
                    <a:lstStyle/>
                    <a:p>
                      <a:pPr algn="r">
                        <a:defRPr sz="1800"/>
                      </a:pPr>
                      <a:r>
                        <a:rPr sz="3000">
                          <a:solidFill>
                            <a:srgbClr val="00113D"/>
                          </a:solidFill>
                          <a:latin typeface="BrownPro-Bold"/>
                          <a:ea typeface="BrownPro-Bold"/>
                          <a:cs typeface="BrownPro-Bold"/>
                          <a:sym typeface="BrownPro-Bold"/>
                        </a:rPr>
                        <a:t>ML Control</a:t>
                      </a:r>
                    </a:p>
                  </a:txBody>
                  <a:tcPr marL="50800" marR="50800" marT="50800" marB="50800" anchor="ctr" horzOverflow="overflow">
                    <a:lnT w="25400" cap="rnd">
                      <a:solidFill>
                        <a:srgbClr val="DEDEEB"/>
                      </a:solidFill>
                      <a:custDash>
                        <a:ds d="100000" sp="200000"/>
                      </a:custDash>
                    </a:lnT>
                    <a:lnB w="25400" cap="rnd">
                      <a:solidFill>
                        <a:srgbClr val="DEDEEB"/>
                      </a:solidFill>
                      <a:custDash>
                        <a:ds d="100000" sp="200000"/>
                      </a:custDash>
                    </a:lnB>
                    <a:noFill/>
                  </a:tcPr>
                </a:tc>
                <a:tc>
                  <a:txBody>
                    <a:bodyPr/>
                    <a:lstStyle/>
                    <a:p>
                      <a:pPr lvl="2" algn="l">
                        <a:defRPr sz="2800">
                          <a:solidFill>
                            <a:srgbClr val="00113D"/>
                          </a:solidFill>
                          <a:latin typeface="+mn-lt"/>
                          <a:ea typeface="+mn-ea"/>
                          <a:cs typeface="+mn-cs"/>
                          <a:sym typeface="BrownPro-Light"/>
                        </a:defRPr>
                      </a:pPr>
                      <a:r>
                        <a:rPr dirty="0"/>
                        <a:t>Machine-learned control; expected visit rates are calculated for the exposed group based on their profile in </a:t>
                      </a:r>
                      <a:r>
                        <a:rPr lang="en-US" dirty="0"/>
                        <a:t>   </a:t>
                      </a:r>
                      <a:br>
                        <a:rPr lang="en-US" dirty="0"/>
                      </a:br>
                      <a:r>
                        <a:rPr lang="en-US" dirty="0"/>
                        <a:t>      </a:t>
                      </a:r>
                      <a:r>
                        <a:rPr dirty="0"/>
                        <a:t>terms of 500+ attributes that are known to predict visit behavior (e.g., demographics, visit history, distance f</a:t>
                      </a:r>
                      <a:br>
                        <a:rPr lang="en-US" dirty="0"/>
                      </a:br>
                      <a:r>
                        <a:rPr lang="en-US" dirty="0"/>
                        <a:t>      </a:t>
                      </a:r>
                      <a:r>
                        <a:rPr dirty="0"/>
                        <a:t>rom store, etc.)</a:t>
                      </a:r>
                    </a:p>
                  </a:txBody>
                  <a:tcPr marL="50800" marR="50800" marT="50800" marB="50800" anchor="ctr" horzOverflow="overflow">
                    <a:lnT w="25400" cap="rnd">
                      <a:solidFill>
                        <a:srgbClr val="DEDEEB"/>
                      </a:solidFill>
                      <a:custDash>
                        <a:ds d="100000" sp="200000"/>
                      </a:custDash>
                    </a:lnT>
                    <a:lnB w="25400" cap="rnd">
                      <a:solidFill>
                        <a:srgbClr val="DEDEEB"/>
                      </a:solidFill>
                      <a:custDash>
                        <a:ds d="100000" sp="200000"/>
                      </a:custDash>
                    </a:lnB>
                    <a:noFill/>
                  </a:tcPr>
                </a:tc>
                <a:extLst>
                  <a:ext uri="{0D108BD9-81ED-4DB2-BD59-A6C34878D82A}">
                    <a16:rowId xmlns:a16="http://schemas.microsoft.com/office/drawing/2014/main" val="10001"/>
                  </a:ext>
                </a:extLst>
              </a:tr>
              <a:tr h="1016000">
                <a:tc>
                  <a:txBody>
                    <a:bodyPr/>
                    <a:lstStyle/>
                    <a:p>
                      <a:pPr algn="r">
                        <a:defRPr sz="1800"/>
                      </a:pPr>
                      <a:r>
                        <a:rPr sz="3000">
                          <a:solidFill>
                            <a:srgbClr val="00113D"/>
                          </a:solidFill>
                          <a:latin typeface="BrownPro-Bold"/>
                          <a:ea typeface="BrownPro-Bold"/>
                          <a:cs typeface="BrownPro-Bold"/>
                          <a:sym typeface="BrownPro-Bold"/>
                        </a:rPr>
                        <a:t>Visit Rate</a:t>
                      </a:r>
                    </a:p>
                  </a:txBody>
                  <a:tcPr marL="50800" marR="50800" marT="50800" marB="50800" anchor="ctr" horzOverflow="overflow">
                    <a:lnT w="25400" cap="rnd">
                      <a:solidFill>
                        <a:srgbClr val="DEDEEB"/>
                      </a:solidFill>
                      <a:custDash>
                        <a:ds d="100000" sp="200000"/>
                      </a:custDash>
                    </a:lnT>
                    <a:lnB w="25400" cap="rnd">
                      <a:solidFill>
                        <a:srgbClr val="DEDEEB"/>
                      </a:solidFill>
                      <a:custDash>
                        <a:ds d="100000" sp="200000"/>
                      </a:custDash>
                    </a:lnB>
                    <a:noFill/>
                  </a:tcPr>
                </a:tc>
                <a:tc>
                  <a:txBody>
                    <a:bodyPr/>
                    <a:lstStyle/>
                    <a:p>
                      <a:pPr lvl="2" algn="l">
                        <a:defRPr sz="2800">
                          <a:solidFill>
                            <a:srgbClr val="00113D"/>
                          </a:solidFill>
                          <a:latin typeface="+mn-lt"/>
                          <a:ea typeface="+mn-ea"/>
                          <a:cs typeface="+mn-cs"/>
                          <a:sym typeface="BrownPro-Light"/>
                        </a:defRPr>
                      </a:pPr>
                      <a:r>
                        <a:t>Visits per audience segment during campaign (within lookback window)</a:t>
                      </a:r>
                    </a:p>
                  </a:txBody>
                  <a:tcPr marL="50800" marR="50800" marT="50800" marB="50800" anchor="ctr" horzOverflow="overflow">
                    <a:lnT w="25400" cap="rnd">
                      <a:solidFill>
                        <a:srgbClr val="DEDEEB"/>
                      </a:solidFill>
                      <a:custDash>
                        <a:ds d="100000" sp="200000"/>
                      </a:custDash>
                    </a:lnT>
                    <a:lnB w="25400" cap="rnd">
                      <a:solidFill>
                        <a:srgbClr val="DEDEEB"/>
                      </a:solidFill>
                      <a:custDash>
                        <a:ds d="100000" sp="200000"/>
                      </a:custDash>
                    </a:lnB>
                    <a:noFill/>
                  </a:tcPr>
                </a:tc>
                <a:extLst>
                  <a:ext uri="{0D108BD9-81ED-4DB2-BD59-A6C34878D82A}">
                    <a16:rowId xmlns:a16="http://schemas.microsoft.com/office/drawing/2014/main" val="10002"/>
                  </a:ext>
                </a:extLst>
              </a:tr>
              <a:tr h="1016000">
                <a:tc>
                  <a:txBody>
                    <a:bodyPr/>
                    <a:lstStyle/>
                    <a:p>
                      <a:pPr algn="r">
                        <a:defRPr sz="1800"/>
                      </a:pPr>
                      <a:r>
                        <a:rPr sz="3000">
                          <a:solidFill>
                            <a:srgbClr val="00113D"/>
                          </a:solidFill>
                          <a:latin typeface="BrownPro-Bold"/>
                          <a:ea typeface="BrownPro-Bold"/>
                          <a:cs typeface="BrownPro-Bold"/>
                          <a:sym typeface="BrownPro-Bold"/>
                        </a:rPr>
                        <a:t>Total Visits</a:t>
                      </a:r>
                    </a:p>
                  </a:txBody>
                  <a:tcPr marL="50800" marR="50800" marT="50800" marB="50800" anchor="ctr" horzOverflow="overflow">
                    <a:lnT w="25400" cap="rnd">
                      <a:solidFill>
                        <a:srgbClr val="DEDEEB"/>
                      </a:solidFill>
                      <a:custDash>
                        <a:ds d="100000" sp="200000"/>
                      </a:custDash>
                    </a:lnT>
                    <a:lnB w="25400" cap="rnd">
                      <a:solidFill>
                        <a:srgbClr val="DEDEEB"/>
                      </a:solidFill>
                      <a:custDash>
                        <a:ds d="100000" sp="200000"/>
                      </a:custDash>
                    </a:lnB>
                    <a:noFill/>
                  </a:tcPr>
                </a:tc>
                <a:tc>
                  <a:txBody>
                    <a:bodyPr/>
                    <a:lstStyle/>
                    <a:p>
                      <a:pPr lvl="2" algn="l">
                        <a:defRPr sz="2800">
                          <a:solidFill>
                            <a:srgbClr val="00113D"/>
                          </a:solidFill>
                          <a:latin typeface="+mn-lt"/>
                          <a:ea typeface="+mn-ea"/>
                          <a:cs typeface="+mn-cs"/>
                          <a:sym typeface="BrownPro-Light"/>
                        </a:defRPr>
                      </a:pPr>
                      <a:r>
                        <a:t>Exposed Visit Rate during campaign extrapolated to Device ID</a:t>
                      </a:r>
                    </a:p>
                  </a:txBody>
                  <a:tcPr marL="50800" marR="50800" marT="50800" marB="50800" anchor="ctr" horzOverflow="overflow">
                    <a:lnT w="25400" cap="rnd">
                      <a:solidFill>
                        <a:srgbClr val="DEDEEB"/>
                      </a:solidFill>
                      <a:custDash>
                        <a:ds d="100000" sp="200000"/>
                      </a:custDash>
                    </a:lnT>
                    <a:lnB w="25400" cap="rnd">
                      <a:solidFill>
                        <a:srgbClr val="DEDEEB"/>
                      </a:solidFill>
                      <a:custDash>
                        <a:ds d="100000" sp="200000"/>
                      </a:custDash>
                    </a:lnB>
                    <a:noFill/>
                  </a:tcPr>
                </a:tc>
                <a:extLst>
                  <a:ext uri="{0D108BD9-81ED-4DB2-BD59-A6C34878D82A}">
                    <a16:rowId xmlns:a16="http://schemas.microsoft.com/office/drawing/2014/main" val="10003"/>
                  </a:ext>
                </a:extLst>
              </a:tr>
              <a:tr h="1016000">
                <a:tc>
                  <a:txBody>
                    <a:bodyPr/>
                    <a:lstStyle/>
                    <a:p>
                      <a:pPr algn="r">
                        <a:defRPr sz="1800"/>
                      </a:pPr>
                      <a:r>
                        <a:rPr sz="3000">
                          <a:solidFill>
                            <a:srgbClr val="00113D"/>
                          </a:solidFill>
                          <a:latin typeface="BrownPro-Bold"/>
                          <a:ea typeface="BrownPro-Bold"/>
                          <a:cs typeface="BrownPro-Bold"/>
                          <a:sym typeface="BrownPro-Bold"/>
                        </a:rPr>
                        <a:t>Lift</a:t>
                      </a:r>
                    </a:p>
                  </a:txBody>
                  <a:tcPr marL="50800" marR="50800" marT="50800" marB="50800" anchor="ctr" horzOverflow="overflow">
                    <a:lnT w="25400" cap="rnd">
                      <a:solidFill>
                        <a:srgbClr val="DEDEEB"/>
                      </a:solidFill>
                      <a:custDash>
                        <a:ds d="100000" sp="200000"/>
                      </a:custDash>
                    </a:lnT>
                    <a:lnB w="25400" cap="rnd">
                      <a:solidFill>
                        <a:srgbClr val="DEDEEB"/>
                      </a:solidFill>
                      <a:custDash>
                        <a:ds d="100000" sp="200000"/>
                      </a:custDash>
                    </a:lnB>
                    <a:noFill/>
                  </a:tcPr>
                </a:tc>
                <a:tc>
                  <a:txBody>
                    <a:bodyPr/>
                    <a:lstStyle/>
                    <a:p>
                      <a:pPr lvl="2" algn="l">
                        <a:defRPr sz="2800">
                          <a:solidFill>
                            <a:srgbClr val="00113D"/>
                          </a:solidFill>
                          <a:latin typeface="+mn-lt"/>
                          <a:ea typeface="+mn-ea"/>
                          <a:cs typeface="+mn-cs"/>
                          <a:sym typeface="BrownPro-Light"/>
                        </a:defRPr>
                      </a:pPr>
                      <a:r>
                        <a:t>Variance between Exposed visit rate and ML Control visit rate</a:t>
                      </a:r>
                    </a:p>
                  </a:txBody>
                  <a:tcPr marL="50800" marR="50800" marT="50800" marB="50800" anchor="ctr" horzOverflow="overflow">
                    <a:lnT w="25400" cap="rnd">
                      <a:solidFill>
                        <a:srgbClr val="DEDEEB"/>
                      </a:solidFill>
                      <a:custDash>
                        <a:ds d="100000" sp="200000"/>
                      </a:custDash>
                    </a:lnT>
                    <a:lnB w="25400" cap="rnd">
                      <a:solidFill>
                        <a:srgbClr val="DEDEEB"/>
                      </a:solidFill>
                      <a:custDash>
                        <a:ds d="100000" sp="200000"/>
                      </a:custDash>
                    </a:lnB>
                    <a:noFill/>
                  </a:tcPr>
                </a:tc>
                <a:extLst>
                  <a:ext uri="{0D108BD9-81ED-4DB2-BD59-A6C34878D82A}">
                    <a16:rowId xmlns:a16="http://schemas.microsoft.com/office/drawing/2014/main" val="10004"/>
                  </a:ext>
                </a:extLst>
              </a:tr>
              <a:tr h="1016000">
                <a:tc>
                  <a:txBody>
                    <a:bodyPr/>
                    <a:lstStyle/>
                    <a:p>
                      <a:pPr algn="r">
                        <a:defRPr sz="1800"/>
                      </a:pPr>
                      <a:r>
                        <a:rPr sz="3000">
                          <a:solidFill>
                            <a:srgbClr val="00113D"/>
                          </a:solidFill>
                          <a:latin typeface="BrownPro-Bold"/>
                          <a:ea typeface="BrownPro-Bold"/>
                          <a:cs typeface="BrownPro-Bold"/>
                          <a:sym typeface="BrownPro-Bold"/>
                        </a:rPr>
                        <a:t>Incremental Visits</a:t>
                      </a:r>
                    </a:p>
                  </a:txBody>
                  <a:tcPr marL="50800" marR="50800" marT="50800" marB="50800" anchor="ctr" horzOverflow="overflow">
                    <a:lnT w="25400" cap="rnd">
                      <a:solidFill>
                        <a:srgbClr val="DEDEEB"/>
                      </a:solidFill>
                      <a:custDash>
                        <a:ds d="100000" sp="200000"/>
                      </a:custDash>
                    </a:lnT>
                    <a:lnB w="25400" cap="rnd">
                      <a:solidFill>
                        <a:srgbClr val="DEDEEB"/>
                      </a:solidFill>
                      <a:custDash>
                        <a:ds d="100000" sp="200000"/>
                      </a:custDash>
                    </a:lnB>
                    <a:noFill/>
                  </a:tcPr>
                </a:tc>
                <a:tc>
                  <a:txBody>
                    <a:bodyPr/>
                    <a:lstStyle/>
                    <a:p>
                      <a:pPr lvl="2" algn="l">
                        <a:defRPr sz="2800">
                          <a:solidFill>
                            <a:srgbClr val="00113D"/>
                          </a:solidFill>
                          <a:latin typeface="+mn-lt"/>
                          <a:ea typeface="+mn-ea"/>
                          <a:cs typeface="+mn-cs"/>
                          <a:sym typeface="BrownPro-Light"/>
                        </a:defRPr>
                      </a:pPr>
                      <a:r>
                        <a:rPr dirty="0"/>
                        <a:t>Visits derived from Exposed visit rate minus ML Control visit rate; visits attributable to marketing, resulting </a:t>
                      </a:r>
                      <a:br>
                        <a:rPr lang="en-US" dirty="0"/>
                      </a:br>
                      <a:r>
                        <a:rPr lang="en-US" dirty="0"/>
                        <a:t>      </a:t>
                      </a:r>
                      <a:r>
                        <a:rPr dirty="0"/>
                        <a:t>from exposure</a:t>
                      </a:r>
                    </a:p>
                  </a:txBody>
                  <a:tcPr marL="50800" marR="50800" marT="50800" marB="50800" anchor="ctr" horzOverflow="overflow">
                    <a:lnT w="25400" cap="rnd">
                      <a:solidFill>
                        <a:srgbClr val="DEDEEB"/>
                      </a:solidFill>
                      <a:custDash>
                        <a:ds d="100000" sp="200000"/>
                      </a:custDash>
                    </a:lnT>
                    <a:lnB w="25400" cap="rnd">
                      <a:solidFill>
                        <a:srgbClr val="DEDEEB"/>
                      </a:solidFill>
                      <a:custDash>
                        <a:ds d="100000" sp="200000"/>
                      </a:custDash>
                    </a:lnB>
                    <a:noFill/>
                  </a:tcPr>
                </a:tc>
                <a:extLst>
                  <a:ext uri="{0D108BD9-81ED-4DB2-BD59-A6C34878D82A}">
                    <a16:rowId xmlns:a16="http://schemas.microsoft.com/office/drawing/2014/main" val="10005"/>
                  </a:ext>
                </a:extLst>
              </a:tr>
              <a:tr h="1016000">
                <a:tc>
                  <a:txBody>
                    <a:bodyPr/>
                    <a:lstStyle/>
                    <a:p>
                      <a:pPr algn="r">
                        <a:defRPr sz="1800"/>
                      </a:pPr>
                      <a:r>
                        <a:rPr sz="3000">
                          <a:solidFill>
                            <a:srgbClr val="00113D"/>
                          </a:solidFill>
                          <a:latin typeface="BrownPro-Bold"/>
                          <a:ea typeface="BrownPro-Bold"/>
                          <a:cs typeface="BrownPro-Bold"/>
                          <a:sym typeface="BrownPro-Bold"/>
                        </a:rPr>
                        <a:t>Categories</a:t>
                      </a:r>
                    </a:p>
                  </a:txBody>
                  <a:tcPr marL="50800" marR="50800" marT="50800" marB="50800" anchor="ctr" horzOverflow="overflow">
                    <a:lnT w="25400" cap="rnd">
                      <a:solidFill>
                        <a:srgbClr val="DEDEEB"/>
                      </a:solidFill>
                      <a:custDash>
                        <a:ds d="100000" sp="200000"/>
                      </a:custDash>
                    </a:lnT>
                    <a:lnB w="25400" cap="rnd">
                      <a:solidFill>
                        <a:srgbClr val="DEDEEB"/>
                      </a:solidFill>
                      <a:custDash>
                        <a:ds d="100000" sp="200000"/>
                      </a:custDash>
                    </a:lnB>
                    <a:noFill/>
                  </a:tcPr>
                </a:tc>
                <a:tc>
                  <a:txBody>
                    <a:bodyPr/>
                    <a:lstStyle/>
                    <a:p>
                      <a:pPr lvl="2" algn="l">
                        <a:defRPr sz="2800">
                          <a:solidFill>
                            <a:srgbClr val="00113D"/>
                          </a:solidFill>
                          <a:latin typeface="+mn-lt"/>
                          <a:ea typeface="+mn-ea"/>
                          <a:cs typeface="+mn-cs"/>
                          <a:sym typeface="BrownPro-Light"/>
                        </a:defRPr>
                      </a:pPr>
                      <a:r>
                        <a:t>A group of venues (Bakeries, Hotels, etc.)</a:t>
                      </a:r>
                    </a:p>
                  </a:txBody>
                  <a:tcPr marL="50800" marR="50800" marT="50800" marB="50800" anchor="ctr" horzOverflow="overflow">
                    <a:lnT w="25400" cap="rnd">
                      <a:solidFill>
                        <a:srgbClr val="DEDEEB"/>
                      </a:solidFill>
                      <a:custDash>
                        <a:ds d="100000" sp="200000"/>
                      </a:custDash>
                    </a:lnT>
                    <a:lnB w="25400" cap="rnd">
                      <a:solidFill>
                        <a:srgbClr val="DEDEEB"/>
                      </a:solidFill>
                      <a:custDash>
                        <a:ds d="100000" sp="200000"/>
                      </a:custDash>
                    </a:lnB>
                    <a:noFill/>
                  </a:tcPr>
                </a:tc>
                <a:extLst>
                  <a:ext uri="{0D108BD9-81ED-4DB2-BD59-A6C34878D82A}">
                    <a16:rowId xmlns:a16="http://schemas.microsoft.com/office/drawing/2014/main" val="10006"/>
                  </a:ext>
                </a:extLst>
              </a:tr>
              <a:tr h="1016000">
                <a:tc>
                  <a:txBody>
                    <a:bodyPr/>
                    <a:lstStyle/>
                    <a:p>
                      <a:pPr algn="r">
                        <a:defRPr sz="1800"/>
                      </a:pPr>
                      <a:r>
                        <a:rPr sz="3000">
                          <a:solidFill>
                            <a:srgbClr val="00113D"/>
                          </a:solidFill>
                          <a:latin typeface="BrownPro-Bold"/>
                          <a:ea typeface="BrownPro-Bold"/>
                          <a:cs typeface="BrownPro-Bold"/>
                          <a:sym typeface="BrownPro-Bold"/>
                        </a:rPr>
                        <a:t>Chains</a:t>
                      </a:r>
                    </a:p>
                  </a:txBody>
                  <a:tcPr marL="50800" marR="50800" marT="50800" marB="50800" anchor="ctr" horzOverflow="overflow">
                    <a:lnT w="25400" cap="rnd">
                      <a:solidFill>
                        <a:srgbClr val="DEDEEB"/>
                      </a:solidFill>
                      <a:custDash>
                        <a:ds d="100000" sp="200000"/>
                      </a:custDash>
                    </a:lnT>
                    <a:lnB w="25400" cap="rnd">
                      <a:solidFill>
                        <a:srgbClr val="DEDEEB"/>
                      </a:solidFill>
                      <a:custDash>
                        <a:ds d="100000" sp="200000"/>
                      </a:custDash>
                    </a:lnB>
                    <a:noFill/>
                  </a:tcPr>
                </a:tc>
                <a:tc>
                  <a:txBody>
                    <a:bodyPr/>
                    <a:lstStyle/>
                    <a:p>
                      <a:pPr lvl="2" algn="l">
                        <a:defRPr sz="2800">
                          <a:solidFill>
                            <a:srgbClr val="00113D"/>
                          </a:solidFill>
                          <a:latin typeface="+mn-lt"/>
                          <a:ea typeface="+mn-ea"/>
                          <a:cs typeface="+mn-cs"/>
                          <a:sym typeface="BrownPro-Light"/>
                        </a:defRPr>
                      </a:pPr>
                      <a:r>
                        <a:t>A group of venues associated with a given brand / property</a:t>
                      </a:r>
                    </a:p>
                  </a:txBody>
                  <a:tcPr marL="50800" marR="50800" marT="50800" marB="50800" anchor="ctr" horzOverflow="overflow">
                    <a:lnT w="25400" cap="rnd">
                      <a:solidFill>
                        <a:srgbClr val="DEDEEB"/>
                      </a:solidFill>
                      <a:custDash>
                        <a:ds d="100000" sp="200000"/>
                      </a:custDash>
                    </a:lnT>
                    <a:lnB w="25400" cap="rnd">
                      <a:solidFill>
                        <a:srgbClr val="DEDEEB"/>
                      </a:solidFill>
                      <a:custDash>
                        <a:ds d="100000" sp="200000"/>
                      </a:custDash>
                    </a:lnB>
                    <a:noFill/>
                  </a:tcPr>
                </a:tc>
                <a:extLst>
                  <a:ext uri="{0D108BD9-81ED-4DB2-BD59-A6C34878D82A}">
                    <a16:rowId xmlns:a16="http://schemas.microsoft.com/office/drawing/2014/main" val="10007"/>
                  </a:ext>
                </a:extLst>
              </a:tr>
              <a:tr h="1016000">
                <a:tc>
                  <a:txBody>
                    <a:bodyPr/>
                    <a:lstStyle/>
                    <a:p>
                      <a:pPr algn="r">
                        <a:defRPr sz="1800"/>
                      </a:pPr>
                      <a:r>
                        <a:rPr sz="3000">
                          <a:solidFill>
                            <a:srgbClr val="00113D"/>
                          </a:solidFill>
                          <a:latin typeface="BrownPro-Bold"/>
                          <a:ea typeface="BrownPro-Bold"/>
                          <a:cs typeface="BrownPro-Bold"/>
                          <a:sym typeface="BrownPro-Bold"/>
                        </a:rPr>
                        <a:t>Tastes</a:t>
                      </a:r>
                    </a:p>
                  </a:txBody>
                  <a:tcPr marL="50800" marR="50800" marT="50800" marB="50800" anchor="ctr" horzOverflow="overflow">
                    <a:lnT w="25400" cap="rnd">
                      <a:solidFill>
                        <a:srgbClr val="DEDEEB"/>
                      </a:solidFill>
                      <a:custDash>
                        <a:ds d="100000" sp="200000"/>
                      </a:custDash>
                    </a:lnT>
                    <a:noFill/>
                  </a:tcPr>
                </a:tc>
                <a:tc>
                  <a:txBody>
                    <a:bodyPr/>
                    <a:lstStyle/>
                    <a:p>
                      <a:pPr lvl="2" algn="l">
                        <a:defRPr sz="2800">
                          <a:solidFill>
                            <a:srgbClr val="00113D"/>
                          </a:solidFill>
                          <a:latin typeface="+mn-lt"/>
                          <a:ea typeface="+mn-ea"/>
                          <a:cs typeface="+mn-cs"/>
                          <a:sym typeface="BrownPro-Light"/>
                        </a:defRPr>
                      </a:pPr>
                      <a:r>
                        <a:rPr dirty="0"/>
                        <a:t>User-selected tastes added to their profiles and associated with venues</a:t>
                      </a:r>
                    </a:p>
                  </a:txBody>
                  <a:tcPr marL="50800" marR="50800" marT="50800" marB="50800" anchor="ctr" horzOverflow="overflow">
                    <a:lnT w="25400" cap="rnd">
                      <a:solidFill>
                        <a:srgbClr val="DEDEEB"/>
                      </a:solidFill>
                      <a:custDash>
                        <a:ds d="100000" sp="200000"/>
                      </a:custDash>
                    </a:lnT>
                    <a:noFill/>
                  </a:tcPr>
                </a:tc>
                <a:extLst>
                  <a:ext uri="{0D108BD9-81ED-4DB2-BD59-A6C34878D82A}">
                    <a16:rowId xmlns:a16="http://schemas.microsoft.com/office/drawing/2014/main" val="10008"/>
                  </a:ext>
                </a:extLst>
              </a:tr>
            </a:tbl>
          </a:graphicData>
        </a:graphic>
      </p:graphicFrame>
      <p:sp>
        <p:nvSpPr>
          <p:cNvPr id="1097" name="Rectangle"/>
          <p:cNvSpPr/>
          <p:nvPr/>
        </p:nvSpPr>
        <p:spPr>
          <a:xfrm>
            <a:off x="0" y="521443"/>
            <a:ext cx="127001" cy="1524001"/>
          </a:xfrm>
          <a:prstGeom prst="rect">
            <a:avLst/>
          </a:prstGeom>
          <a:solidFill>
            <a:srgbClr val="70E2AA"/>
          </a:solidFill>
          <a:ln w="12700">
            <a:miter lim="400000"/>
          </a:ln>
        </p:spPr>
        <p:txBody>
          <a:bodyPr lIns="50800" tIns="50800" rIns="50800" bIns="50800" anchor="ctr"/>
          <a:lstStyle/>
          <a:p>
            <a:pPr>
              <a:spcBef>
                <a:spcPts val="0"/>
              </a:spcBef>
              <a:defRPr spc="0"/>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NCM: Chipotle"/>
          <p:cNvSpPr txBox="1">
            <a:spLocks noGrp="1"/>
          </p:cNvSpPr>
          <p:nvPr>
            <p:ph type="body" idx="13"/>
          </p:nvPr>
        </p:nvSpPr>
        <p:spPr>
          <a:xfrm>
            <a:off x="876399" y="5753100"/>
            <a:ext cx="7398005" cy="1333500"/>
          </a:xfrm>
          <a:prstGeom prst="rect">
            <a:avLst/>
          </a:prstGeom>
        </p:spPr>
        <p:txBody>
          <a:bodyPr/>
          <a:lstStyle/>
          <a:p>
            <a:r>
              <a:rPr dirty="0"/>
              <a:t>NCM: </a:t>
            </a:r>
            <a:r>
              <a:rPr lang="en-US" dirty="0"/>
              <a:t>Beyond Pancakes</a:t>
            </a:r>
            <a:r>
              <a:rPr dirty="0"/>
              <a:t> </a:t>
            </a:r>
          </a:p>
        </p:txBody>
      </p:sp>
      <p:sp>
        <p:nvSpPr>
          <p:cNvPr id="943" name="Campaign wrap Report 6.3.19"/>
          <p:cNvSpPr txBox="1">
            <a:spLocks noGrp="1"/>
          </p:cNvSpPr>
          <p:nvPr>
            <p:ph type="body" idx="14"/>
          </p:nvPr>
        </p:nvSpPr>
        <p:spPr>
          <a:xfrm>
            <a:off x="876399" y="7086600"/>
            <a:ext cx="9153426" cy="876300"/>
          </a:xfrm>
          <a:prstGeom prst="rect">
            <a:avLst/>
          </a:prstGeom>
        </p:spPr>
        <p:txBody>
          <a:bodyPr/>
          <a:lstStyle/>
          <a:p>
            <a:r>
              <a:rPr dirty="0"/>
              <a:t>Campaign </a:t>
            </a:r>
            <a:r>
              <a:rPr lang="en-US" dirty="0"/>
              <a:t>W</a:t>
            </a:r>
            <a:r>
              <a:rPr dirty="0"/>
              <a:t>rap Report </a:t>
            </a:r>
            <a:r>
              <a:rPr lang="en-US" dirty="0"/>
              <a:t>12.18.19</a:t>
            </a:r>
            <a:endParaRPr dirty="0"/>
          </a:p>
        </p:txBody>
      </p:sp>
    </p:spTree>
  </p:cSld>
  <p:clrMapOvr>
    <a:masterClrMapping/>
  </p:clrMapOvr>
  <mc:AlternateContent xmlns:mc="http://schemas.openxmlformats.org/markup-compatibility/2006" xmlns:p14="http://schemas.microsoft.com/office/powerpoint/2010/main">
    <mc:Choice Requires="p14">
      <p:transition p14:dur="400">
        <p:dissolve/>
      </p:transition>
    </mc:Choice>
    <mc:Fallback xmlns:a14="http://schemas.microsoft.com/office/drawing/2010/main" xmlns:m="http://schemas.openxmlformats.org/officeDocument/2006/math" xmlns="">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 name="Slide Number"/>
          <p:cNvSpPr>
            <a:spLocks noGrp="1"/>
          </p:cNvSpPr>
          <p:nvPr>
            <p:ph type="sldNum" sz="quarter" idx="2"/>
          </p:nvPr>
        </p:nvSpPr>
        <p:spPr>
          <a:xfrm>
            <a:off x="23753606" y="12954000"/>
            <a:ext cx="286513" cy="469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949" name="Background"/>
          <p:cNvSpPr txBox="1">
            <a:spLocks noGrp="1"/>
          </p:cNvSpPr>
          <p:nvPr>
            <p:ph type="body" idx="14"/>
          </p:nvPr>
        </p:nvSpPr>
        <p:spPr>
          <a:xfrm>
            <a:off x="2036245" y="5000561"/>
            <a:ext cx="4309873" cy="1028701"/>
          </a:xfrm>
          <a:prstGeom prst="rect">
            <a:avLst/>
          </a:prstGeom>
        </p:spPr>
        <p:txBody>
          <a:bodyPr/>
          <a:lstStyle/>
          <a:p>
            <a:r>
              <a:t>Background</a:t>
            </a:r>
          </a:p>
        </p:txBody>
      </p:sp>
    </p:spTree>
  </p:cSld>
  <p:clrMapOvr>
    <a:masterClrMapping/>
  </p:clrMapOvr>
  <mc:AlternateContent xmlns:mc="http://schemas.openxmlformats.org/markup-compatibility/2006" xmlns:p14="http://schemas.microsoft.com/office/powerpoint/2010/main">
    <mc:Choice Requires="p14">
      <p:transition p14:dur="400">
        <p:dissolve/>
      </p:transition>
    </mc:Choice>
    <mc:Fallback xmlns:a14="http://schemas.microsoft.com/office/drawing/2010/main" xmlns:m="http://schemas.openxmlformats.org/officeDocument/2006/math" xmlns="">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miley Face 3">
            <a:extLst>
              <a:ext uri="{FF2B5EF4-FFF2-40B4-BE49-F238E27FC236}">
                <a16:creationId xmlns:a16="http://schemas.microsoft.com/office/drawing/2014/main" id="{5E91DA3F-6C10-49B6-923F-700A3558D5F5}"/>
              </a:ext>
            </a:extLst>
          </p:cNvPr>
          <p:cNvSpPr/>
          <p:nvPr/>
        </p:nvSpPr>
        <p:spPr>
          <a:xfrm>
            <a:off x="18168423" y="7318773"/>
            <a:ext cx="4834871" cy="4311487"/>
          </a:xfrm>
          <a:prstGeom prst="smileyFace">
            <a:avLst/>
          </a:prstGeom>
          <a:solidFill>
            <a:schemeClr val="accent5">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4000"/>
              </a:spcBef>
              <a:spcAft>
                <a:spcPts val="0"/>
              </a:spcAft>
              <a:buClrTx/>
              <a:buSzTx/>
              <a:buFontTx/>
              <a:buNone/>
              <a:tabLst/>
            </a:pPr>
            <a:endParaRPr kumimoji="0" lang="en-US" sz="4000" b="0" i="0" u="none" strike="noStrike" cap="none" spc="-119" normalizeH="0" baseline="0">
              <a:ln>
                <a:noFill/>
              </a:ln>
              <a:solidFill>
                <a:srgbClr val="FFFFFF"/>
              </a:solidFill>
              <a:effectLst/>
              <a:uFillTx/>
              <a:latin typeface="+mn-lt"/>
              <a:ea typeface="+mn-ea"/>
              <a:cs typeface="+mn-cs"/>
              <a:sym typeface="BrownPro-Light"/>
            </a:endParaRPr>
          </a:p>
        </p:txBody>
      </p:sp>
      <p:sp>
        <p:nvSpPr>
          <p:cNvPr id="951" name="Slide Number"/>
          <p:cNvSpPr>
            <a:spLocks noGrp="1"/>
          </p:cNvSpPr>
          <p:nvPr>
            <p:ph type="sldNum" sz="quarter" idx="2"/>
          </p:nvPr>
        </p:nvSpPr>
        <p:spPr>
          <a:xfrm>
            <a:off x="23755892" y="12954000"/>
            <a:ext cx="281941" cy="469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952" name="media Plan"/>
          <p:cNvSpPr txBox="1">
            <a:spLocks noGrp="1"/>
          </p:cNvSpPr>
          <p:nvPr>
            <p:ph type="body" idx="17"/>
          </p:nvPr>
        </p:nvSpPr>
        <p:spPr>
          <a:xfrm>
            <a:off x="2029972" y="1466213"/>
            <a:ext cx="12192001" cy="876301"/>
          </a:xfrm>
          <a:prstGeom prst="rect">
            <a:avLst/>
          </a:prstGeom>
        </p:spPr>
        <p:txBody>
          <a:bodyPr/>
          <a:lstStyle/>
          <a:p>
            <a:r>
              <a:t>media Plan</a:t>
            </a:r>
          </a:p>
        </p:txBody>
      </p:sp>
      <p:sp>
        <p:nvSpPr>
          <p:cNvPr id="953" name="Campaign Summary"/>
          <p:cNvSpPr txBox="1">
            <a:spLocks noGrp="1"/>
          </p:cNvSpPr>
          <p:nvPr>
            <p:ph type="body" idx="18"/>
          </p:nvPr>
        </p:nvSpPr>
        <p:spPr>
          <a:xfrm>
            <a:off x="2029972" y="2279013"/>
            <a:ext cx="12192001" cy="482601"/>
          </a:xfrm>
          <a:prstGeom prst="rect">
            <a:avLst/>
          </a:prstGeom>
        </p:spPr>
        <p:txBody>
          <a:bodyPr/>
          <a:lstStyle/>
          <a:p>
            <a:r>
              <a:t>Campaign Summary</a:t>
            </a:r>
          </a:p>
        </p:txBody>
      </p:sp>
      <p:sp>
        <p:nvSpPr>
          <p:cNvPr id="954" name="media Plan"/>
          <p:cNvSpPr txBox="1"/>
          <p:nvPr/>
        </p:nvSpPr>
        <p:spPr>
          <a:xfrm>
            <a:off x="2029972" y="1466213"/>
            <a:ext cx="12192001"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spcBef>
                <a:spcPts val="0"/>
              </a:spcBef>
              <a:defRPr sz="5000" spc="-150">
                <a:latin typeface="BrownPro-Bold"/>
                <a:ea typeface="BrownPro-Bold"/>
                <a:cs typeface="BrownPro-Bold"/>
                <a:sym typeface="BrownPro-Bold"/>
              </a:defRPr>
            </a:lvl1pPr>
          </a:lstStyle>
          <a:p>
            <a:r>
              <a:rPr lang="en-US" dirty="0"/>
              <a:t>M</a:t>
            </a:r>
            <a:r>
              <a:rPr dirty="0"/>
              <a:t>edia Plan</a:t>
            </a:r>
          </a:p>
        </p:txBody>
      </p:sp>
      <p:sp>
        <p:nvSpPr>
          <p:cNvPr id="955" name="Campaign Summary"/>
          <p:cNvSpPr txBox="1"/>
          <p:nvPr/>
        </p:nvSpPr>
        <p:spPr>
          <a:xfrm>
            <a:off x="2029972" y="2279013"/>
            <a:ext cx="1219200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spcBef>
                <a:spcPts val="0"/>
              </a:spcBef>
              <a:defRPr sz="2500" cap="all" spc="-75">
                <a:solidFill>
                  <a:srgbClr val="E94575"/>
                </a:solidFill>
                <a:latin typeface="BrownPro-Bold"/>
                <a:ea typeface="BrownPro-Bold"/>
                <a:cs typeface="BrownPro-Bold"/>
                <a:sym typeface="BrownPro-Bold"/>
              </a:defRPr>
            </a:lvl1pPr>
          </a:lstStyle>
          <a:p>
            <a:r>
              <a:t>Campaign Summary</a:t>
            </a:r>
          </a:p>
        </p:txBody>
      </p:sp>
      <p:graphicFrame>
        <p:nvGraphicFramePr>
          <p:cNvPr id="956" name="Table"/>
          <p:cNvGraphicFramePr/>
          <p:nvPr>
            <p:extLst>
              <p:ext uri="{D42A27DB-BD31-4B8C-83A1-F6EECF244321}">
                <p14:modId xmlns:p14="http://schemas.microsoft.com/office/powerpoint/2010/main" val="3916105337"/>
              </p:ext>
            </p:extLst>
          </p:nvPr>
        </p:nvGraphicFramePr>
        <p:xfrm>
          <a:off x="2429197" y="4336180"/>
          <a:ext cx="20019943" cy="1711960"/>
        </p:xfrm>
        <a:graphic>
          <a:graphicData uri="http://schemas.openxmlformats.org/drawingml/2006/table">
            <a:tbl>
              <a:tblPr>
                <a:tableStyleId>{8F44A2F1-9E1F-4B54-A3A2-5F16C0AD49E2}</a:tableStyleId>
              </a:tblPr>
              <a:tblGrid>
                <a:gridCol w="5178493">
                  <a:extLst>
                    <a:ext uri="{9D8B030D-6E8A-4147-A177-3AD203B41FA5}">
                      <a16:colId xmlns:a16="http://schemas.microsoft.com/office/drawing/2014/main" val="20000"/>
                    </a:ext>
                  </a:extLst>
                </a:gridCol>
                <a:gridCol w="1907577">
                  <a:extLst>
                    <a:ext uri="{9D8B030D-6E8A-4147-A177-3AD203B41FA5}">
                      <a16:colId xmlns:a16="http://schemas.microsoft.com/office/drawing/2014/main" val="20001"/>
                    </a:ext>
                  </a:extLst>
                </a:gridCol>
                <a:gridCol w="5178493">
                  <a:extLst>
                    <a:ext uri="{9D8B030D-6E8A-4147-A177-3AD203B41FA5}">
                      <a16:colId xmlns:a16="http://schemas.microsoft.com/office/drawing/2014/main" val="20002"/>
                    </a:ext>
                  </a:extLst>
                </a:gridCol>
                <a:gridCol w="1907577">
                  <a:extLst>
                    <a:ext uri="{9D8B030D-6E8A-4147-A177-3AD203B41FA5}">
                      <a16:colId xmlns:a16="http://schemas.microsoft.com/office/drawing/2014/main" val="20003"/>
                    </a:ext>
                  </a:extLst>
                </a:gridCol>
                <a:gridCol w="5847803">
                  <a:extLst>
                    <a:ext uri="{9D8B030D-6E8A-4147-A177-3AD203B41FA5}">
                      <a16:colId xmlns:a16="http://schemas.microsoft.com/office/drawing/2014/main" val="20004"/>
                    </a:ext>
                  </a:extLst>
                </a:gridCol>
              </a:tblGrid>
              <a:tr h="1054565">
                <a:tc>
                  <a:txBody>
                    <a:bodyPr/>
                    <a:lstStyle/>
                    <a:p>
                      <a:pPr defTabSz="914400">
                        <a:defRPr sz="1800"/>
                      </a:pPr>
                      <a:r>
                        <a:rPr lang="en-US" sz="6400" dirty="0">
                          <a:solidFill>
                            <a:srgbClr val="FFFFFF"/>
                          </a:solidFill>
                          <a:latin typeface="BrownPro-Bold"/>
                          <a:ea typeface="BrownPro-Bold"/>
                          <a:cs typeface="BrownPro-Bold"/>
                          <a:sym typeface="BrownPro-Bold"/>
                        </a:rPr>
                        <a:t>11.8</a:t>
                      </a:r>
                      <a:r>
                        <a:rPr sz="6400" dirty="0">
                          <a:solidFill>
                            <a:srgbClr val="FFFFFF"/>
                          </a:solidFill>
                          <a:latin typeface="BrownPro-Bold"/>
                          <a:ea typeface="BrownPro-Bold"/>
                          <a:cs typeface="BrownPro-Bold"/>
                          <a:sym typeface="BrownPro-Bold"/>
                        </a:rPr>
                        <a:t>MM</a:t>
                      </a:r>
                    </a:p>
                  </a:txBody>
                  <a:tcPr marL="50800" marR="50800" marT="50800" marB="50800" anchor="ctr" horzOverflow="overflow">
                    <a:lnL w="0">
                      <a:miter lim="400000"/>
                    </a:lnL>
                    <a:lnR w="0">
                      <a:miter lim="400000"/>
                    </a:lnR>
                    <a:lnT w="0">
                      <a:miter lim="400000"/>
                    </a:lnT>
                    <a:lnB w="0">
                      <a:miter lim="400000"/>
                    </a:lnB>
                    <a:noFill/>
                  </a:tcPr>
                </a:tc>
                <a:tc>
                  <a:txBody>
                    <a:bodyPr/>
                    <a:lstStyle/>
                    <a:p>
                      <a:pPr defTabSz="914400">
                        <a:defRPr sz="3600">
                          <a:solidFill>
                            <a:srgbClr val="FFFFFF"/>
                          </a:solidFill>
                          <a:sym typeface="Helvetica Light"/>
                        </a:defRPr>
                      </a:pPr>
                      <a:endParaRPr/>
                    </a:p>
                  </a:txBody>
                  <a:tcPr marL="50800" marR="50800" marT="50800" marB="50800" anchor="ctr" horzOverflow="overflow">
                    <a:lnL w="0">
                      <a:miter lim="400000"/>
                    </a:lnL>
                    <a:lnR w="0">
                      <a:miter lim="400000"/>
                    </a:lnR>
                    <a:noFill/>
                  </a:tcPr>
                </a:tc>
                <a:tc>
                  <a:txBody>
                    <a:bodyPr/>
                    <a:lstStyle/>
                    <a:p>
                      <a:pPr defTabSz="914400">
                        <a:defRPr sz="1800"/>
                      </a:pPr>
                      <a:r>
                        <a:rPr sz="6400">
                          <a:solidFill>
                            <a:srgbClr val="FFFFFF"/>
                          </a:solidFill>
                          <a:latin typeface="BrownPro-Bold"/>
                          <a:ea typeface="BrownPro-Bold"/>
                          <a:cs typeface="BrownPro-Bold"/>
                          <a:sym typeface="BrownPro-Bold"/>
                        </a:rPr>
                        <a:t>National</a:t>
                      </a:r>
                    </a:p>
                  </a:txBody>
                  <a:tcPr marL="50800" marR="50800" marT="50800" marB="50800" anchor="ctr" horzOverflow="overflow">
                    <a:lnL w="0">
                      <a:miter lim="400000"/>
                    </a:lnL>
                    <a:lnR w="0">
                      <a:miter lim="400000"/>
                    </a:lnR>
                    <a:lnT w="0">
                      <a:miter lim="400000"/>
                    </a:lnT>
                    <a:lnB w="0">
                      <a:miter lim="400000"/>
                    </a:lnB>
                    <a:noFill/>
                  </a:tcPr>
                </a:tc>
                <a:tc>
                  <a:txBody>
                    <a:bodyPr/>
                    <a:lstStyle/>
                    <a:p>
                      <a:pPr defTabSz="914400">
                        <a:defRPr sz="6400">
                          <a:solidFill>
                            <a:srgbClr val="FFFFFF"/>
                          </a:solidFill>
                          <a:latin typeface="BrownPro-Bold"/>
                          <a:ea typeface="BrownPro-Bold"/>
                          <a:cs typeface="BrownPro-Bold"/>
                          <a:sym typeface="BrownPro-Bold"/>
                        </a:defRPr>
                      </a:pPr>
                      <a:endParaRPr/>
                    </a:p>
                  </a:txBody>
                  <a:tcPr marL="50800" marR="50800" marT="50800" marB="50800" anchor="ctr" horzOverflow="overflow">
                    <a:lnL w="0">
                      <a:miter lim="400000"/>
                    </a:lnL>
                    <a:lnR w="0">
                      <a:miter lim="400000"/>
                    </a:lnR>
                    <a:lnT w="0">
                      <a:miter lim="400000"/>
                    </a:lnT>
                    <a:lnB w="0">
                      <a:miter lim="400000"/>
                    </a:lnB>
                    <a:noFill/>
                  </a:tcPr>
                </a:tc>
                <a:tc>
                  <a:txBody>
                    <a:bodyPr/>
                    <a:lstStyle/>
                    <a:p>
                      <a:pPr defTabSz="914400">
                        <a:defRPr sz="1800"/>
                      </a:pPr>
                      <a:r>
                        <a:rPr lang="en-US" sz="6400" dirty="0">
                          <a:solidFill>
                            <a:srgbClr val="FFFFFF"/>
                          </a:solidFill>
                          <a:latin typeface="BrownPro-Bold"/>
                          <a:ea typeface="BrownPro-Bold"/>
                          <a:cs typeface="BrownPro-Bold"/>
                          <a:sym typeface="BrownPro-Bold"/>
                        </a:rPr>
                        <a:t>10/18-10/31</a:t>
                      </a:r>
                      <a:endParaRPr sz="6400" dirty="0">
                        <a:solidFill>
                          <a:srgbClr val="FFFFFF"/>
                        </a:solidFill>
                        <a:latin typeface="BrownPro-Bold"/>
                        <a:ea typeface="BrownPro-Bold"/>
                        <a:cs typeface="BrownPro-Bold"/>
                        <a:sym typeface="BrownPro-Bold"/>
                      </a:endParaRPr>
                    </a:p>
                  </a:txBody>
                  <a:tcPr marL="50800" marR="50800" marT="50800" marB="50800" anchor="ctr" horzOverflow="overflow">
                    <a:lnL w="0">
                      <a:miter lim="400000"/>
                    </a:lnL>
                    <a:lnR w="0">
                      <a:miter lim="400000"/>
                    </a:lnR>
                    <a:lnT w="0">
                      <a:miter lim="400000"/>
                    </a:lnT>
                    <a:lnB w="0">
                      <a:miter lim="400000"/>
                    </a:lnB>
                    <a:noFill/>
                  </a:tcPr>
                </a:tc>
                <a:extLst>
                  <a:ext uri="{0D108BD9-81ED-4DB2-BD59-A6C34878D82A}">
                    <a16:rowId xmlns:a16="http://schemas.microsoft.com/office/drawing/2014/main" val="10000"/>
                  </a:ext>
                </a:extLst>
              </a:tr>
              <a:tr h="635000">
                <a:tc>
                  <a:txBody>
                    <a:bodyPr/>
                    <a:lstStyle/>
                    <a:p>
                      <a:pPr defTabSz="914400">
                        <a:defRPr sz="1800"/>
                      </a:pPr>
                      <a:r>
                        <a:rPr sz="3000">
                          <a:solidFill>
                            <a:srgbClr val="FFFFFF"/>
                          </a:solidFill>
                          <a:latin typeface="BrownPro-Regular"/>
                          <a:ea typeface="BrownPro-Regular"/>
                          <a:cs typeface="BrownPro-Regular"/>
                        </a:rPr>
                        <a:t>Impressions</a:t>
                      </a:r>
                    </a:p>
                  </a:txBody>
                  <a:tcPr marL="50800" marR="50800" marT="50800" marB="50800" horzOverflow="overflow">
                    <a:lnL w="0">
                      <a:miter lim="400000"/>
                    </a:lnL>
                    <a:lnR w="0">
                      <a:miter lim="400000"/>
                    </a:lnR>
                    <a:lnT w="0">
                      <a:miter lim="400000"/>
                    </a:lnT>
                    <a:lnB w="0">
                      <a:miter lim="400000"/>
                    </a:lnB>
                    <a:noFill/>
                  </a:tcPr>
                </a:tc>
                <a:tc>
                  <a:txBody>
                    <a:bodyPr/>
                    <a:lstStyle/>
                    <a:p>
                      <a:pPr defTabSz="914400">
                        <a:defRPr sz="3000">
                          <a:solidFill>
                            <a:srgbClr val="FFFFFF"/>
                          </a:solidFill>
                          <a:sym typeface="Helvetica Light"/>
                        </a:defRPr>
                      </a:pPr>
                      <a:endParaRPr/>
                    </a:p>
                  </a:txBody>
                  <a:tcPr marL="50800" marR="50800" marT="50800" marB="50800" horzOverflow="overflow">
                    <a:lnL w="0">
                      <a:miter lim="400000"/>
                    </a:lnL>
                    <a:lnR w="0">
                      <a:miter lim="400000"/>
                    </a:lnR>
                    <a:noFill/>
                  </a:tcPr>
                </a:tc>
                <a:tc>
                  <a:txBody>
                    <a:bodyPr/>
                    <a:lstStyle/>
                    <a:p>
                      <a:pPr defTabSz="914400">
                        <a:defRPr sz="1800"/>
                      </a:pPr>
                      <a:r>
                        <a:rPr sz="3000">
                          <a:solidFill>
                            <a:srgbClr val="FFFFFF"/>
                          </a:solidFill>
                          <a:latin typeface="BrownPro-Regular"/>
                          <a:ea typeface="BrownPro-Regular"/>
                          <a:cs typeface="BrownPro-Regular"/>
                        </a:rPr>
                        <a:t>DMA</a:t>
                      </a:r>
                    </a:p>
                  </a:txBody>
                  <a:tcPr marL="50800" marR="50800" marT="50800" marB="50800" horzOverflow="overflow">
                    <a:lnL w="0">
                      <a:miter lim="400000"/>
                    </a:lnL>
                    <a:lnR w="0">
                      <a:miter lim="400000"/>
                    </a:lnR>
                    <a:lnT w="0">
                      <a:miter lim="400000"/>
                    </a:lnT>
                    <a:lnB w="0">
                      <a:miter lim="400000"/>
                    </a:lnB>
                    <a:noFill/>
                  </a:tcPr>
                </a:tc>
                <a:tc>
                  <a:txBody>
                    <a:bodyPr/>
                    <a:lstStyle/>
                    <a:p>
                      <a:pPr defTabSz="914400">
                        <a:defRPr sz="3000">
                          <a:solidFill>
                            <a:srgbClr val="FFFFFF"/>
                          </a:solidFill>
                          <a:latin typeface="BrownPro-Regular"/>
                          <a:ea typeface="BrownPro-Regular"/>
                          <a:cs typeface="BrownPro-Regular"/>
                        </a:defRPr>
                      </a:pPr>
                      <a:endParaRPr/>
                    </a:p>
                  </a:txBody>
                  <a:tcPr marL="50800" marR="50800" marT="50800" marB="50800" horzOverflow="overflow">
                    <a:lnL w="0">
                      <a:miter lim="400000"/>
                    </a:lnL>
                    <a:lnR w="0">
                      <a:miter lim="400000"/>
                    </a:lnR>
                    <a:lnT w="0">
                      <a:miter lim="400000"/>
                    </a:lnT>
                    <a:lnB w="0">
                      <a:miter lim="400000"/>
                    </a:lnB>
                    <a:noFill/>
                  </a:tcPr>
                </a:tc>
                <a:tc>
                  <a:txBody>
                    <a:bodyPr/>
                    <a:lstStyle/>
                    <a:p>
                      <a:pPr defTabSz="914400">
                        <a:defRPr sz="1800"/>
                      </a:pPr>
                      <a:r>
                        <a:rPr sz="3000" dirty="0">
                          <a:solidFill>
                            <a:srgbClr val="FFFFFF"/>
                          </a:solidFill>
                          <a:latin typeface="BrownPro-Regular"/>
                          <a:ea typeface="BrownPro-Regular"/>
                          <a:cs typeface="BrownPro-Regular"/>
                        </a:rPr>
                        <a:t>Flight Dates</a:t>
                      </a:r>
                    </a:p>
                  </a:txBody>
                  <a:tcPr marL="50800" marR="50800" marT="50800" marB="50800" horzOverflow="overflow">
                    <a:lnL w="0">
                      <a:miter lim="400000"/>
                    </a:lnL>
                    <a:lnR w="0">
                      <a:miter lim="400000"/>
                    </a:lnR>
                    <a:lnT w="0">
                      <a:miter lim="400000"/>
                    </a:lnT>
                    <a:lnB w="0">
                      <a:miter lim="400000"/>
                    </a:lnB>
                    <a:noFill/>
                  </a:tcPr>
                </a:tc>
                <a:extLst>
                  <a:ext uri="{0D108BD9-81ED-4DB2-BD59-A6C34878D82A}">
                    <a16:rowId xmlns:a16="http://schemas.microsoft.com/office/drawing/2014/main" val="10001"/>
                  </a:ext>
                </a:extLst>
              </a:tr>
            </a:tbl>
          </a:graphicData>
        </a:graphic>
      </p:graphicFrame>
      <p:pic>
        <p:nvPicPr>
          <p:cNvPr id="957" name="icons_2x_pin2-light (2).png" descr="icons_2x_pin2-light (2).png"/>
          <p:cNvPicPr>
            <a:picLocks noChangeAspect="1"/>
          </p:cNvPicPr>
          <p:nvPr/>
        </p:nvPicPr>
        <p:blipFill>
          <a:blip r:embed="rId2"/>
          <a:stretch>
            <a:fillRect/>
          </a:stretch>
        </p:blipFill>
        <p:spPr>
          <a:xfrm>
            <a:off x="11565235" y="3474794"/>
            <a:ext cx="812801" cy="812801"/>
          </a:xfrm>
          <a:prstGeom prst="rect">
            <a:avLst/>
          </a:prstGeom>
          <a:ln w="12700">
            <a:miter lim="400000"/>
          </a:ln>
        </p:spPr>
      </p:pic>
      <p:pic>
        <p:nvPicPr>
          <p:cNvPr id="958" name="icons_2x_identity-light (2).png" descr="icons_2x_identity-light (2).png"/>
          <p:cNvPicPr>
            <a:picLocks noChangeAspect="1"/>
          </p:cNvPicPr>
          <p:nvPr/>
        </p:nvPicPr>
        <p:blipFill>
          <a:blip r:embed="rId3"/>
          <a:stretch>
            <a:fillRect/>
          </a:stretch>
        </p:blipFill>
        <p:spPr>
          <a:xfrm>
            <a:off x="4521020" y="3295013"/>
            <a:ext cx="812801" cy="812801"/>
          </a:xfrm>
          <a:prstGeom prst="rect">
            <a:avLst/>
          </a:prstGeom>
          <a:ln w="12700">
            <a:miter lim="400000"/>
          </a:ln>
        </p:spPr>
      </p:pic>
      <p:pic>
        <p:nvPicPr>
          <p:cNvPr id="959" name="icons_2x_finance-light (1).png" descr="icons_2x_finance-light (1).png"/>
          <p:cNvPicPr>
            <a:picLocks noChangeAspect="1"/>
          </p:cNvPicPr>
          <p:nvPr/>
        </p:nvPicPr>
        <p:blipFill>
          <a:blip r:embed="rId4"/>
          <a:stretch>
            <a:fillRect/>
          </a:stretch>
        </p:blipFill>
        <p:spPr>
          <a:xfrm>
            <a:off x="18884300" y="3295013"/>
            <a:ext cx="812801" cy="812801"/>
          </a:xfrm>
          <a:prstGeom prst="rect">
            <a:avLst/>
          </a:prstGeom>
          <a:ln w="12700">
            <a:miter lim="400000"/>
          </a:ln>
        </p:spPr>
      </p:pic>
      <p:sp>
        <p:nvSpPr>
          <p:cNvPr id="960" name="Primary KPI…"/>
          <p:cNvSpPr txBox="1"/>
          <p:nvPr/>
        </p:nvSpPr>
        <p:spPr>
          <a:xfrm>
            <a:off x="623476" y="10238329"/>
            <a:ext cx="16792350" cy="3517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spcBef>
                <a:spcPts val="0"/>
              </a:spcBef>
              <a:defRPr sz="4300" spc="-129">
                <a:solidFill>
                  <a:srgbClr val="2B3134"/>
                </a:solidFill>
              </a:defRPr>
            </a:pPr>
            <a:r>
              <a:rPr dirty="0">
                <a:latin typeface="BrownPro-Bold"/>
                <a:ea typeface="BrownPro-Bold"/>
                <a:cs typeface="BrownPro-Bold"/>
                <a:sym typeface="BrownPro-Bold"/>
              </a:rPr>
              <a:t>Primary KPI</a:t>
            </a:r>
          </a:p>
          <a:p>
            <a:pPr>
              <a:spcBef>
                <a:spcPts val="0"/>
              </a:spcBef>
              <a:defRPr sz="5200" spc="-156">
                <a:solidFill>
                  <a:srgbClr val="2B3134"/>
                </a:solidFill>
              </a:defRPr>
            </a:pPr>
            <a:r>
              <a:rPr dirty="0"/>
              <a:t>Incremental foot traffic to </a:t>
            </a:r>
            <a:r>
              <a:rPr lang="en-US" dirty="0"/>
              <a:t>Beyond Pancakes</a:t>
            </a:r>
            <a:r>
              <a:rPr dirty="0"/>
              <a:t> locations nationwide. </a:t>
            </a:r>
          </a:p>
          <a:p>
            <a:pPr>
              <a:spcBef>
                <a:spcPts val="0"/>
              </a:spcBef>
              <a:defRPr sz="1800" spc="-53">
                <a:solidFill>
                  <a:srgbClr val="2B3134"/>
                </a:solidFill>
              </a:defRPr>
            </a:pPr>
            <a:endParaRPr dirty="0"/>
          </a:p>
          <a:p>
            <a:pPr>
              <a:spcBef>
                <a:spcPts val="0"/>
              </a:spcBef>
              <a:defRPr sz="3600" spc="-107">
                <a:solidFill>
                  <a:srgbClr val="2B3134"/>
                </a:solidFill>
                <a:latin typeface="BrownPro-Bold"/>
                <a:ea typeface="BrownPro-Bold"/>
                <a:cs typeface="BrownPro-Bold"/>
                <a:sym typeface="BrownPro-Bold"/>
              </a:defRPr>
            </a:pPr>
            <a:endParaRPr dirty="0"/>
          </a:p>
          <a:p>
            <a:pPr>
              <a:spcBef>
                <a:spcPts val="0"/>
              </a:spcBef>
              <a:defRPr sz="3600" spc="-107">
                <a:solidFill>
                  <a:srgbClr val="2B3134"/>
                </a:solidFill>
              </a:defRPr>
            </a:pPr>
            <a:endParaRPr dirty="0"/>
          </a:p>
        </p:txBody>
      </p:sp>
      <p:sp>
        <p:nvSpPr>
          <p:cNvPr id="3" name="TextBox 2">
            <a:extLst>
              <a:ext uri="{FF2B5EF4-FFF2-40B4-BE49-F238E27FC236}">
                <a16:creationId xmlns:a16="http://schemas.microsoft.com/office/drawing/2014/main" id="{DBAAE987-1335-4109-99EC-5656E392FC85}"/>
              </a:ext>
            </a:extLst>
          </p:cNvPr>
          <p:cNvSpPr txBox="1"/>
          <p:nvPr/>
        </p:nvSpPr>
        <p:spPr>
          <a:xfrm>
            <a:off x="18574179" y="8839200"/>
            <a:ext cx="4023360" cy="3962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normAutofit/>
          </a:bodyPr>
          <a:lstStyle/>
          <a:p>
            <a:pPr marL="0" marR="0" indent="0" algn="ctr" defTabSz="825500" rtl="0" fontAlgn="auto" latinLnBrk="0" hangingPunct="0">
              <a:lnSpc>
                <a:spcPct val="100000"/>
              </a:lnSpc>
              <a:spcBef>
                <a:spcPts val="4000"/>
              </a:spcBef>
              <a:spcAft>
                <a:spcPts val="0"/>
              </a:spcAft>
              <a:buClrTx/>
              <a:buSzTx/>
              <a:buFontTx/>
              <a:buNone/>
              <a:tabLst/>
            </a:pPr>
            <a:r>
              <a:rPr kumimoji="0" lang="en-US" sz="4800" b="0" i="0" u="none" strike="noStrike" cap="none" spc="-119" normalizeH="0" baseline="0" dirty="0">
                <a:ln>
                  <a:noFill/>
                </a:ln>
                <a:solidFill>
                  <a:schemeClr val="tx2">
                    <a:lumMod val="10000"/>
                  </a:schemeClr>
                </a:solidFill>
                <a:effectLst/>
                <a:uFillTx/>
                <a:latin typeface="HGSSoeiKakugothicUB" panose="020B0400000000000000" pitchFamily="34" charset="-128"/>
                <a:ea typeface="HGSSoeiKakugothicUB" panose="020B0400000000000000" pitchFamily="34" charset="-128"/>
                <a:sym typeface="BrownPro-Light"/>
              </a:rPr>
              <a:t>Beyond </a:t>
            </a:r>
            <a:br>
              <a:rPr kumimoji="0" lang="en-US" sz="4800" b="0" i="0" u="none" strike="noStrike" cap="none" spc="-119" normalizeH="0" baseline="0" dirty="0">
                <a:ln>
                  <a:noFill/>
                </a:ln>
                <a:solidFill>
                  <a:schemeClr val="tx2">
                    <a:lumMod val="10000"/>
                  </a:schemeClr>
                </a:solidFill>
                <a:effectLst/>
                <a:uFillTx/>
                <a:latin typeface="HGSSoeiKakugothicUB" panose="020B0400000000000000" pitchFamily="34" charset="-128"/>
                <a:ea typeface="HGSSoeiKakugothicUB" panose="020B0400000000000000" pitchFamily="34" charset="-128"/>
                <a:sym typeface="BrownPro-Light"/>
              </a:rPr>
            </a:br>
            <a:r>
              <a:rPr kumimoji="0" lang="en-US" sz="4800" b="0" i="0" u="none" strike="noStrike" cap="none" spc="-119" normalizeH="0" baseline="0" dirty="0">
                <a:ln>
                  <a:noFill/>
                </a:ln>
                <a:solidFill>
                  <a:schemeClr val="tx2">
                    <a:lumMod val="10000"/>
                  </a:schemeClr>
                </a:solidFill>
                <a:effectLst/>
                <a:uFillTx/>
                <a:latin typeface="HGSSoeiKakugothicUB" panose="020B0400000000000000" pitchFamily="34" charset="-128"/>
                <a:ea typeface="HGSSoeiKakugothicUB" panose="020B0400000000000000" pitchFamily="34" charset="-128"/>
                <a:sym typeface="BrownPro-Light"/>
              </a:rPr>
              <a:t>Pancakes</a:t>
            </a:r>
          </a:p>
          <a:p>
            <a:pPr marL="0" marR="0" indent="0" algn="ctr" defTabSz="825500" rtl="0" fontAlgn="auto" latinLnBrk="0" hangingPunct="0">
              <a:lnSpc>
                <a:spcPct val="100000"/>
              </a:lnSpc>
              <a:spcBef>
                <a:spcPts val="4000"/>
              </a:spcBef>
              <a:spcAft>
                <a:spcPts val="0"/>
              </a:spcAft>
              <a:buClrTx/>
              <a:buSzTx/>
              <a:buFontTx/>
              <a:buNone/>
              <a:tabLst/>
            </a:pPr>
            <a:endParaRPr lang="en-US" dirty="0"/>
          </a:p>
          <a:p>
            <a:pPr marL="0" marR="0" indent="0" algn="ctr" defTabSz="825500" rtl="0" fontAlgn="auto" latinLnBrk="0" hangingPunct="0">
              <a:lnSpc>
                <a:spcPct val="100000"/>
              </a:lnSpc>
              <a:spcBef>
                <a:spcPts val="4000"/>
              </a:spcBef>
              <a:spcAft>
                <a:spcPts val="0"/>
              </a:spcAft>
              <a:buClrTx/>
              <a:buSzTx/>
              <a:buFontTx/>
              <a:buNone/>
              <a:tabLst/>
            </a:pPr>
            <a:endParaRPr kumimoji="0" lang="en-US" sz="4000" b="0" i="0" u="none" strike="noStrike" cap="none" spc="-119" normalizeH="0" baseline="0" dirty="0">
              <a:ln>
                <a:noFill/>
              </a:ln>
              <a:solidFill>
                <a:srgbClr val="FFFFFF"/>
              </a:solidFill>
              <a:effectLst/>
              <a:uFillTx/>
              <a:latin typeface="+mn-lt"/>
              <a:ea typeface="+mn-ea"/>
              <a:cs typeface="+mn-cs"/>
              <a:sym typeface="BrownPro-Light"/>
            </a:endParaRPr>
          </a:p>
        </p:txBody>
      </p:sp>
    </p:spTree>
  </p:cSld>
  <p:clrMapOvr>
    <a:masterClrMapping/>
  </p:clrMapOvr>
  <mc:AlternateContent xmlns:mc="http://schemas.openxmlformats.org/markup-compatibility/2006" xmlns:p14="http://schemas.microsoft.com/office/powerpoint/2010/main">
    <mc:Choice Requires="p14">
      <p:transition p14:dur="400">
        <p:dissolve/>
      </p:transition>
    </mc:Choice>
    <mc:Fallback xmlns:a14="http://schemas.microsoft.com/office/drawing/2010/main" xmlns:m="http://schemas.openxmlformats.org/officeDocument/2006/math" xmlns="">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 name="Slide Number"/>
          <p:cNvSpPr>
            <a:spLocks noGrp="1"/>
          </p:cNvSpPr>
          <p:nvPr>
            <p:ph type="sldNum" sz="quarter" idx="2"/>
          </p:nvPr>
        </p:nvSpPr>
        <p:spPr>
          <a:xfrm>
            <a:off x="23750558" y="12954000"/>
            <a:ext cx="292609" cy="469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964" name="Executive Summary"/>
          <p:cNvSpPr txBox="1">
            <a:spLocks noGrp="1"/>
          </p:cNvSpPr>
          <p:nvPr>
            <p:ph type="body" idx="14"/>
          </p:nvPr>
        </p:nvSpPr>
        <p:spPr>
          <a:xfrm>
            <a:off x="2036245" y="5000561"/>
            <a:ext cx="7010401" cy="1028701"/>
          </a:xfrm>
          <a:prstGeom prst="rect">
            <a:avLst/>
          </a:prstGeom>
        </p:spPr>
        <p:txBody>
          <a:bodyPr/>
          <a:lstStyle/>
          <a:p>
            <a:r>
              <a:t>Executive Summary</a:t>
            </a:r>
          </a:p>
        </p:txBody>
      </p:sp>
    </p:spTree>
  </p:cSld>
  <p:clrMapOvr>
    <a:masterClrMapping/>
  </p:clrMapOvr>
  <mc:AlternateContent xmlns:mc="http://schemas.openxmlformats.org/markup-compatibility/2006" xmlns:p14="http://schemas.microsoft.com/office/powerpoint/2010/main">
    <mc:Choice Requires="p14">
      <p:transition p14:dur="400">
        <p:dissolve/>
      </p:transition>
    </mc:Choice>
    <mc:Fallback xmlns:a14="http://schemas.microsoft.com/office/drawing/2010/main" xmlns:m="http://schemas.openxmlformats.org/officeDocument/2006/math" xmlns="">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 name="Slide Number"/>
          <p:cNvSpPr>
            <a:spLocks noGrp="1"/>
          </p:cNvSpPr>
          <p:nvPr>
            <p:ph type="sldNum" sz="quarter" idx="2"/>
          </p:nvPr>
        </p:nvSpPr>
        <p:spPr>
          <a:xfrm>
            <a:off x="23760464" y="12954000"/>
            <a:ext cx="272797" cy="469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967" name="Campaign Summary"/>
          <p:cNvSpPr txBox="1"/>
          <p:nvPr/>
        </p:nvSpPr>
        <p:spPr>
          <a:xfrm>
            <a:off x="915254" y="1466213"/>
            <a:ext cx="12192001"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spcBef>
                <a:spcPts val="0"/>
              </a:spcBef>
              <a:defRPr sz="5000" spc="-150">
                <a:latin typeface="BrownPro-Bold"/>
                <a:ea typeface="BrownPro-Bold"/>
                <a:cs typeface="BrownPro-Bold"/>
                <a:sym typeface="BrownPro-Bold"/>
              </a:defRPr>
            </a:lvl1pPr>
          </a:lstStyle>
          <a:p>
            <a:r>
              <a:t>Campaign Summary</a:t>
            </a:r>
          </a:p>
        </p:txBody>
      </p:sp>
      <p:sp>
        <p:nvSpPr>
          <p:cNvPr id="969" name="21,552,623"/>
          <p:cNvSpPr txBox="1"/>
          <p:nvPr/>
        </p:nvSpPr>
        <p:spPr>
          <a:xfrm>
            <a:off x="2095270" y="9361550"/>
            <a:ext cx="4105226"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rmAutofit/>
          </a:bodyPr>
          <a:lstStyle>
            <a:lvl1pPr>
              <a:defRPr sz="7100" spc="-212"/>
            </a:lvl1pPr>
          </a:lstStyle>
          <a:p>
            <a:r>
              <a:rPr lang="en-US" dirty="0"/>
              <a:t>6,541,876</a:t>
            </a:r>
            <a:endParaRPr dirty="0"/>
          </a:p>
        </p:txBody>
      </p:sp>
      <p:sp>
        <p:nvSpPr>
          <p:cNvPr id="970" name="MOVIE ATTENDANCE"/>
          <p:cNvSpPr txBox="1"/>
          <p:nvPr/>
        </p:nvSpPr>
        <p:spPr>
          <a:xfrm>
            <a:off x="1674005" y="10703689"/>
            <a:ext cx="4805288"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rmAutofit/>
          </a:bodyPr>
          <a:lstStyle>
            <a:lvl1pPr>
              <a:defRPr sz="3900" spc="-116">
                <a:latin typeface="BrownPro-Bold"/>
                <a:ea typeface="BrownPro-Bold"/>
                <a:cs typeface="BrownPro-Bold"/>
                <a:sym typeface="BrownPro-Bold"/>
              </a:defRPr>
            </a:lvl1pPr>
          </a:lstStyle>
          <a:p>
            <a:r>
              <a:t>MOVIE ATTENDANCE</a:t>
            </a:r>
          </a:p>
        </p:txBody>
      </p:sp>
      <p:sp>
        <p:nvSpPr>
          <p:cNvPr id="971" name="38,794,722"/>
          <p:cNvSpPr txBox="1"/>
          <p:nvPr/>
        </p:nvSpPr>
        <p:spPr>
          <a:xfrm>
            <a:off x="7399139" y="9361550"/>
            <a:ext cx="4290074"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rmAutofit/>
          </a:bodyPr>
          <a:lstStyle>
            <a:lvl1pPr>
              <a:defRPr sz="7100" spc="-212"/>
            </a:lvl1pPr>
          </a:lstStyle>
          <a:p>
            <a:r>
              <a:rPr lang="en-US" b="1" dirty="0"/>
              <a:t>11,775,378</a:t>
            </a:r>
            <a:endParaRPr dirty="0"/>
          </a:p>
        </p:txBody>
      </p:sp>
      <p:sp>
        <p:nvSpPr>
          <p:cNvPr id="972" name="TICKETS SOLD"/>
          <p:cNvSpPr txBox="1"/>
          <p:nvPr/>
        </p:nvSpPr>
        <p:spPr>
          <a:xfrm>
            <a:off x="7646847" y="10703689"/>
            <a:ext cx="3400616"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rmAutofit/>
          </a:bodyPr>
          <a:lstStyle>
            <a:lvl1pPr>
              <a:defRPr sz="3900" spc="-116">
                <a:latin typeface="BrownPro-Bold"/>
                <a:ea typeface="BrownPro-Bold"/>
                <a:cs typeface="BrownPro-Bold"/>
                <a:sym typeface="BrownPro-Bold"/>
              </a:defRPr>
            </a:lvl1pPr>
          </a:lstStyle>
          <a:p>
            <a:r>
              <a:rPr dirty="0"/>
              <a:t>TICKETS SOLD </a:t>
            </a:r>
          </a:p>
        </p:txBody>
      </p:sp>
      <p:sp>
        <p:nvSpPr>
          <p:cNvPr id="973" name="LIFT IN FOOT TRAFFIC"/>
          <p:cNvSpPr txBox="1"/>
          <p:nvPr/>
        </p:nvSpPr>
        <p:spPr>
          <a:xfrm>
            <a:off x="12082164" y="10703689"/>
            <a:ext cx="4985576"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rmAutofit/>
          </a:bodyPr>
          <a:lstStyle>
            <a:lvl1pPr>
              <a:defRPr sz="3900" spc="-116">
                <a:solidFill>
                  <a:srgbClr val="63E3D9"/>
                </a:solidFill>
                <a:latin typeface="BrownPro-Bold"/>
                <a:ea typeface="BrownPro-Bold"/>
                <a:cs typeface="BrownPro-Bold"/>
                <a:sym typeface="BrownPro-Bold"/>
              </a:defRPr>
            </a:lvl1pPr>
          </a:lstStyle>
          <a:p>
            <a:r>
              <a:t>LIFT IN FOOT TRAFFIC</a:t>
            </a:r>
          </a:p>
        </p:txBody>
      </p:sp>
      <p:sp>
        <p:nvSpPr>
          <p:cNvPr id="974" name="INCREMENTAL VISITS"/>
          <p:cNvSpPr txBox="1"/>
          <p:nvPr/>
        </p:nvSpPr>
        <p:spPr>
          <a:xfrm>
            <a:off x="17915700" y="10703689"/>
            <a:ext cx="4832529"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rmAutofit/>
          </a:bodyPr>
          <a:lstStyle>
            <a:lvl1pPr>
              <a:defRPr sz="3900" spc="-116">
                <a:latin typeface="BrownPro-Bold"/>
                <a:ea typeface="BrownPro-Bold"/>
                <a:cs typeface="BrownPro-Bold"/>
                <a:sym typeface="BrownPro-Bold"/>
              </a:defRPr>
            </a:lvl1pPr>
          </a:lstStyle>
          <a:p>
            <a:r>
              <a:t>INCREMENTAL VISITS</a:t>
            </a:r>
          </a:p>
        </p:txBody>
      </p:sp>
      <p:sp>
        <p:nvSpPr>
          <p:cNvPr id="975" name="20%"/>
          <p:cNvSpPr txBox="1"/>
          <p:nvPr/>
        </p:nvSpPr>
        <p:spPr>
          <a:xfrm>
            <a:off x="13550727" y="9361550"/>
            <a:ext cx="2048448"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rmAutofit/>
          </a:bodyPr>
          <a:lstStyle>
            <a:lvl1pPr>
              <a:defRPr sz="7100" spc="-212">
                <a:solidFill>
                  <a:srgbClr val="63E3D9"/>
                </a:solidFill>
              </a:defRPr>
            </a:lvl1pPr>
          </a:lstStyle>
          <a:p>
            <a:r>
              <a:rPr lang="en-US" dirty="0"/>
              <a:t>14</a:t>
            </a:r>
            <a:r>
              <a:rPr dirty="0"/>
              <a:t>% </a:t>
            </a:r>
          </a:p>
        </p:txBody>
      </p:sp>
      <p:sp>
        <p:nvSpPr>
          <p:cNvPr id="976" name="155,940"/>
          <p:cNvSpPr txBox="1"/>
          <p:nvPr/>
        </p:nvSpPr>
        <p:spPr>
          <a:xfrm>
            <a:off x="19009696" y="9361550"/>
            <a:ext cx="2644536"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ormAutofit/>
          </a:bodyPr>
          <a:lstStyle>
            <a:lvl1pPr>
              <a:defRPr sz="7100" spc="-212"/>
            </a:lvl1pPr>
          </a:lstStyle>
          <a:p>
            <a:r>
              <a:rPr lang="en-US" dirty="0"/>
              <a:t>39,118</a:t>
            </a:r>
            <a:endParaRPr dirty="0"/>
          </a:p>
        </p:txBody>
      </p:sp>
      <p:sp>
        <p:nvSpPr>
          <p:cNvPr id="13" name="Smiley Face 12">
            <a:extLst>
              <a:ext uri="{FF2B5EF4-FFF2-40B4-BE49-F238E27FC236}">
                <a16:creationId xmlns:a16="http://schemas.microsoft.com/office/drawing/2014/main" id="{128348FC-4A9E-4CD1-B6AC-72BCB838AD49}"/>
              </a:ext>
            </a:extLst>
          </p:cNvPr>
          <p:cNvSpPr/>
          <p:nvPr/>
        </p:nvSpPr>
        <p:spPr>
          <a:xfrm>
            <a:off x="9375829" y="4084320"/>
            <a:ext cx="5041211" cy="3901440"/>
          </a:xfrm>
          <a:prstGeom prst="smileyFace">
            <a:avLst/>
          </a:prstGeom>
          <a:solidFill>
            <a:schemeClr val="accent5">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4000"/>
              </a:spcBef>
              <a:spcAft>
                <a:spcPts val="0"/>
              </a:spcAft>
              <a:buClrTx/>
              <a:buSzTx/>
              <a:buFontTx/>
              <a:buNone/>
              <a:tabLst/>
            </a:pPr>
            <a:endParaRPr kumimoji="0" lang="en-US" sz="4000" b="0" i="0" u="none" strike="noStrike" cap="none" spc="-119" normalizeH="0" baseline="0">
              <a:ln>
                <a:noFill/>
              </a:ln>
              <a:solidFill>
                <a:srgbClr val="FFFFFF"/>
              </a:solidFill>
              <a:effectLst/>
              <a:uFillTx/>
              <a:latin typeface="+mn-lt"/>
              <a:ea typeface="+mn-ea"/>
              <a:cs typeface="+mn-cs"/>
              <a:sym typeface="BrownPro-Light"/>
            </a:endParaRPr>
          </a:p>
        </p:txBody>
      </p:sp>
      <p:sp>
        <p:nvSpPr>
          <p:cNvPr id="3" name="TextBox 2">
            <a:extLst>
              <a:ext uri="{FF2B5EF4-FFF2-40B4-BE49-F238E27FC236}">
                <a16:creationId xmlns:a16="http://schemas.microsoft.com/office/drawing/2014/main" id="{C1E0385A-D131-4992-A20D-9C94E72C1A0D}"/>
              </a:ext>
            </a:extLst>
          </p:cNvPr>
          <p:cNvSpPr txBox="1"/>
          <p:nvPr/>
        </p:nvSpPr>
        <p:spPr>
          <a:xfrm>
            <a:off x="11734800" y="6400799"/>
            <a:ext cx="4114800" cy="15849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rmAutofit/>
          </a:bodyPr>
          <a:lstStyle/>
          <a:p>
            <a:pPr marL="0" marR="0" indent="0" algn="l" defTabSz="825500" rtl="0" fontAlgn="auto" latinLnBrk="0" hangingPunct="0">
              <a:lnSpc>
                <a:spcPct val="100000"/>
              </a:lnSpc>
              <a:spcBef>
                <a:spcPts val="4000"/>
              </a:spcBef>
              <a:spcAft>
                <a:spcPts val="0"/>
              </a:spcAft>
              <a:buClrTx/>
              <a:buSzTx/>
              <a:buFontTx/>
              <a:buNone/>
              <a:tabLst/>
            </a:pPr>
            <a:endParaRPr kumimoji="0" lang="en-US" sz="4000" b="0" i="0" u="none" strike="noStrike" cap="none" spc="-119" normalizeH="0" baseline="0" dirty="0">
              <a:ln>
                <a:noFill/>
              </a:ln>
              <a:solidFill>
                <a:srgbClr val="FFFFFF"/>
              </a:solidFill>
              <a:effectLst/>
              <a:uFillTx/>
              <a:latin typeface="+mn-lt"/>
              <a:ea typeface="+mn-ea"/>
              <a:cs typeface="+mn-cs"/>
              <a:sym typeface="BrownPro-Light"/>
            </a:endParaRPr>
          </a:p>
        </p:txBody>
      </p:sp>
      <p:sp>
        <p:nvSpPr>
          <p:cNvPr id="15" name="TextBox 14">
            <a:extLst>
              <a:ext uri="{FF2B5EF4-FFF2-40B4-BE49-F238E27FC236}">
                <a16:creationId xmlns:a16="http://schemas.microsoft.com/office/drawing/2014/main" id="{DB43EA9D-4EEF-4396-8930-E0C063EB4B6E}"/>
              </a:ext>
            </a:extLst>
          </p:cNvPr>
          <p:cNvSpPr txBox="1"/>
          <p:nvPr/>
        </p:nvSpPr>
        <p:spPr>
          <a:xfrm>
            <a:off x="9884754" y="5394958"/>
            <a:ext cx="4023360" cy="2560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normAutofit/>
          </a:bodyPr>
          <a:lstStyle/>
          <a:p>
            <a:pPr marL="0" marR="0" indent="0" algn="ctr" defTabSz="825500" rtl="0" fontAlgn="auto" latinLnBrk="0" hangingPunct="0">
              <a:lnSpc>
                <a:spcPct val="100000"/>
              </a:lnSpc>
              <a:spcBef>
                <a:spcPts val="4000"/>
              </a:spcBef>
              <a:spcAft>
                <a:spcPts val="0"/>
              </a:spcAft>
              <a:buClrTx/>
              <a:buSzTx/>
              <a:buFontTx/>
              <a:buNone/>
              <a:tabLst/>
            </a:pPr>
            <a:r>
              <a:rPr kumimoji="0" lang="en-US" sz="4800" b="0" i="0" u="none" strike="noStrike" cap="none" spc="-119" normalizeH="0" baseline="0" dirty="0">
                <a:ln>
                  <a:noFill/>
                </a:ln>
                <a:solidFill>
                  <a:schemeClr val="tx2">
                    <a:lumMod val="10000"/>
                  </a:schemeClr>
                </a:solidFill>
                <a:effectLst/>
                <a:uFillTx/>
                <a:latin typeface="HGSSoeiKakugothicUB" panose="020B0400000000000000" pitchFamily="34" charset="-128"/>
                <a:ea typeface="HGSSoeiKakugothicUB" panose="020B0400000000000000" pitchFamily="34" charset="-128"/>
                <a:sym typeface="BrownPro-Light"/>
              </a:rPr>
              <a:t>Beyond </a:t>
            </a:r>
            <a:br>
              <a:rPr kumimoji="0" lang="en-US" sz="4800" b="0" i="0" u="none" strike="noStrike" cap="none" spc="-119" normalizeH="0" baseline="0" dirty="0">
                <a:ln>
                  <a:noFill/>
                </a:ln>
                <a:solidFill>
                  <a:schemeClr val="tx2">
                    <a:lumMod val="10000"/>
                  </a:schemeClr>
                </a:solidFill>
                <a:effectLst/>
                <a:uFillTx/>
                <a:latin typeface="HGSSoeiKakugothicUB" panose="020B0400000000000000" pitchFamily="34" charset="-128"/>
                <a:ea typeface="HGSSoeiKakugothicUB" panose="020B0400000000000000" pitchFamily="34" charset="-128"/>
                <a:sym typeface="BrownPro-Light"/>
              </a:rPr>
            </a:br>
            <a:r>
              <a:rPr kumimoji="0" lang="en-US" sz="4800" b="0" i="0" u="none" strike="noStrike" cap="none" spc="-119" normalizeH="0" baseline="0" dirty="0">
                <a:ln>
                  <a:noFill/>
                </a:ln>
                <a:solidFill>
                  <a:schemeClr val="tx2">
                    <a:lumMod val="10000"/>
                  </a:schemeClr>
                </a:solidFill>
                <a:effectLst/>
                <a:uFillTx/>
                <a:latin typeface="HGSSoeiKakugothicUB" panose="020B0400000000000000" pitchFamily="34" charset="-128"/>
                <a:ea typeface="HGSSoeiKakugothicUB" panose="020B0400000000000000" pitchFamily="34" charset="-128"/>
                <a:sym typeface="BrownPro-Light"/>
              </a:rPr>
              <a:t>Pancakes</a:t>
            </a:r>
          </a:p>
          <a:p>
            <a:pPr marL="0" marR="0" indent="0" algn="ctr" defTabSz="825500" rtl="0" fontAlgn="auto" latinLnBrk="0" hangingPunct="0">
              <a:lnSpc>
                <a:spcPct val="100000"/>
              </a:lnSpc>
              <a:spcBef>
                <a:spcPts val="4000"/>
              </a:spcBef>
              <a:spcAft>
                <a:spcPts val="0"/>
              </a:spcAft>
              <a:buClrTx/>
              <a:buSzTx/>
              <a:buFontTx/>
              <a:buNone/>
              <a:tabLst/>
            </a:pPr>
            <a:endParaRPr lang="en-US" dirty="0"/>
          </a:p>
          <a:p>
            <a:pPr marL="0" marR="0" indent="0" algn="ctr" defTabSz="825500" rtl="0" fontAlgn="auto" latinLnBrk="0" hangingPunct="0">
              <a:lnSpc>
                <a:spcPct val="100000"/>
              </a:lnSpc>
              <a:spcBef>
                <a:spcPts val="4000"/>
              </a:spcBef>
              <a:spcAft>
                <a:spcPts val="0"/>
              </a:spcAft>
              <a:buClrTx/>
              <a:buSzTx/>
              <a:buFontTx/>
              <a:buNone/>
              <a:tabLst/>
            </a:pPr>
            <a:endParaRPr kumimoji="0" lang="en-US" sz="4000" b="0" i="0" u="none" strike="noStrike" cap="none" spc="-119" normalizeH="0" baseline="0" dirty="0">
              <a:ln>
                <a:noFill/>
              </a:ln>
              <a:solidFill>
                <a:srgbClr val="FFFFFF"/>
              </a:solidFill>
              <a:effectLst/>
              <a:uFillTx/>
              <a:latin typeface="+mn-lt"/>
              <a:ea typeface="+mn-ea"/>
              <a:cs typeface="+mn-cs"/>
              <a:sym typeface="BrownPro-Light"/>
            </a:endParaRPr>
          </a:p>
        </p:txBody>
      </p:sp>
    </p:spTree>
  </p:cSld>
  <p:clrMapOvr>
    <a:masterClrMapping/>
  </p:clrMapOvr>
  <mc:AlternateContent xmlns:mc="http://schemas.openxmlformats.org/markup-compatibility/2006" xmlns:p14="http://schemas.microsoft.com/office/powerpoint/2010/main">
    <mc:Choice Requires="p14">
      <p:transition p14:dur="400">
        <p:dissolve/>
      </p:transition>
    </mc:Choice>
    <mc:Fallback xmlns:a14="http://schemas.microsoft.com/office/drawing/2010/main" xmlns:m="http://schemas.openxmlformats.org/officeDocument/2006/math" xmlns="">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 name="Slide Number"/>
          <p:cNvSpPr>
            <a:spLocks noGrp="1"/>
          </p:cNvSpPr>
          <p:nvPr>
            <p:ph type="sldNum" sz="quarter" idx="2"/>
          </p:nvPr>
        </p:nvSpPr>
        <p:spPr>
          <a:xfrm>
            <a:off x="23751320" y="12954000"/>
            <a:ext cx="291085" cy="469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979" name="Per every 1,000 consumers exposed to an ad, there were roughly 9.20 visits.…"/>
          <p:cNvSpPr txBox="1">
            <a:spLocks noGrp="1"/>
          </p:cNvSpPr>
          <p:nvPr>
            <p:ph type="body" idx="15"/>
          </p:nvPr>
        </p:nvSpPr>
        <p:spPr>
          <a:xfrm>
            <a:off x="812526" y="3160167"/>
            <a:ext cx="6096001" cy="7924801"/>
          </a:xfrm>
          <a:prstGeom prst="rect">
            <a:avLst/>
          </a:prstGeom>
        </p:spPr>
        <p:txBody>
          <a:bodyPr>
            <a:normAutofit/>
          </a:bodyPr>
          <a:lstStyle/>
          <a:p>
            <a:pPr marL="0" indent="0" defTabSz="457200">
              <a:spcBef>
                <a:spcPts val="0"/>
              </a:spcBef>
              <a:buSzTx/>
              <a:buNone/>
              <a:defRPr sz="3600" spc="0"/>
            </a:pPr>
            <a:r>
              <a:rPr dirty="0"/>
              <a:t>Per every 1,000 consumers exposed to an ad, there were roughly </a:t>
            </a:r>
            <a:r>
              <a:rPr lang="en-US" dirty="0"/>
              <a:t>4.27</a:t>
            </a:r>
            <a:r>
              <a:rPr dirty="0"/>
              <a:t> visits.</a:t>
            </a:r>
          </a:p>
          <a:p>
            <a:pPr marL="0" indent="0" defTabSz="457200">
              <a:spcBef>
                <a:spcPts val="0"/>
              </a:spcBef>
              <a:buSzTx/>
              <a:buNone/>
              <a:defRPr sz="3600" spc="0"/>
            </a:pPr>
            <a:endParaRPr dirty="0"/>
          </a:p>
          <a:p>
            <a:pPr marL="0" indent="0" defTabSz="457200">
              <a:spcBef>
                <a:spcPts val="0"/>
              </a:spcBef>
              <a:buSzTx/>
              <a:buNone/>
              <a:defRPr sz="3600" spc="0"/>
            </a:pPr>
            <a:r>
              <a:rPr dirty="0"/>
              <a:t>This resulted in </a:t>
            </a:r>
            <a:r>
              <a:rPr lang="en-US" dirty="0">
                <a:latin typeface="BrownPro-Bold"/>
                <a:sym typeface="BrownPro-Bold"/>
              </a:rPr>
              <a:t>39,118</a:t>
            </a:r>
            <a:r>
              <a:rPr dirty="0">
                <a:latin typeface="BrownPro-Bold"/>
                <a:ea typeface="BrownPro-Bold"/>
                <a:cs typeface="BrownPro-Bold"/>
                <a:sym typeface="BrownPro-Bold"/>
              </a:rPr>
              <a:t> incremental </a:t>
            </a:r>
            <a:r>
              <a:rPr lang="en-US" dirty="0">
                <a:latin typeface="BrownPro-Bold"/>
                <a:ea typeface="BrownPro-Bold"/>
                <a:cs typeface="BrownPro-Bold"/>
                <a:sym typeface="BrownPro-Bold"/>
              </a:rPr>
              <a:t>v</a:t>
            </a:r>
            <a:r>
              <a:rPr dirty="0">
                <a:latin typeface="BrownPro-Bold"/>
                <a:ea typeface="BrownPro-Bold"/>
                <a:cs typeface="BrownPro-Bold"/>
                <a:sym typeface="BrownPro-Bold"/>
              </a:rPr>
              <a:t>isits</a:t>
            </a:r>
            <a:r>
              <a:rPr dirty="0"/>
              <a:t> throughout the duration of the campaign. </a:t>
            </a:r>
          </a:p>
          <a:p>
            <a:pPr marL="0" indent="0" defTabSz="457200">
              <a:spcBef>
                <a:spcPts val="0"/>
              </a:spcBef>
              <a:buSzTx/>
              <a:buNone/>
              <a:defRPr sz="3600" spc="0"/>
            </a:pPr>
            <a:endParaRPr dirty="0"/>
          </a:p>
          <a:p>
            <a:pPr marL="0" indent="0" defTabSz="457200">
              <a:spcBef>
                <a:spcPts val="0"/>
              </a:spcBef>
              <a:buSzTx/>
              <a:buNone/>
              <a:defRPr sz="3600" spc="0"/>
            </a:pPr>
            <a:r>
              <a:rPr dirty="0"/>
              <a:t>We measured a</a:t>
            </a:r>
            <a:r>
              <a:rPr dirty="0">
                <a:latin typeface="BrownPro-Bold"/>
                <a:ea typeface="BrownPro-Bold"/>
                <a:cs typeface="BrownPro-Bold"/>
                <a:sym typeface="BrownPro-Bold"/>
              </a:rPr>
              <a:t> </a:t>
            </a:r>
            <a:r>
              <a:rPr lang="en-US" dirty="0">
                <a:latin typeface="BrownPro-Bold"/>
                <a:ea typeface="BrownPro-Bold"/>
                <a:cs typeface="BrownPro-Bold"/>
                <a:sym typeface="BrownPro-Bold"/>
              </a:rPr>
              <a:t>14</a:t>
            </a:r>
            <a:r>
              <a:rPr dirty="0">
                <a:latin typeface="BrownPro-Bold"/>
                <a:ea typeface="BrownPro-Bold"/>
                <a:cs typeface="BrownPro-Bold"/>
                <a:sym typeface="BrownPro-Bold"/>
              </a:rPr>
              <a:t>% </a:t>
            </a:r>
            <a:r>
              <a:rPr dirty="0"/>
              <a:t>attributable lift between exposed and control visits to </a:t>
            </a:r>
            <a:r>
              <a:rPr lang="en-US" dirty="0"/>
              <a:t>Beyond Pancakes</a:t>
            </a:r>
            <a:r>
              <a:rPr dirty="0"/>
              <a:t> at the overall campaign level.</a:t>
            </a:r>
          </a:p>
        </p:txBody>
      </p:sp>
      <p:pic>
        <p:nvPicPr>
          <p:cNvPr id="980" name="Image" descr="Image"/>
          <p:cNvPicPr>
            <a:picLocks noChangeAspect="1"/>
          </p:cNvPicPr>
          <p:nvPr/>
        </p:nvPicPr>
        <p:blipFill>
          <a:blip r:embed="rId3"/>
          <a:stretch>
            <a:fillRect/>
          </a:stretch>
        </p:blipFill>
        <p:spPr>
          <a:xfrm flipH="1">
            <a:off x="20571370" y="4589699"/>
            <a:ext cx="2853226" cy="1789382"/>
          </a:xfrm>
          <a:prstGeom prst="rect">
            <a:avLst/>
          </a:prstGeom>
          <a:ln w="12700">
            <a:miter lim="400000"/>
          </a:ln>
        </p:spPr>
      </p:pic>
      <p:pic>
        <p:nvPicPr>
          <p:cNvPr id="981" name="Image" descr="Image"/>
          <p:cNvPicPr>
            <a:picLocks noChangeAspect="1"/>
          </p:cNvPicPr>
          <p:nvPr/>
        </p:nvPicPr>
        <p:blipFill>
          <a:blip r:embed="rId4"/>
          <a:stretch>
            <a:fillRect/>
          </a:stretch>
        </p:blipFill>
        <p:spPr>
          <a:xfrm>
            <a:off x="15832497" y="3497317"/>
            <a:ext cx="831674" cy="1342037"/>
          </a:xfrm>
          <a:prstGeom prst="rect">
            <a:avLst/>
          </a:prstGeom>
          <a:ln w="12700">
            <a:miter lim="400000"/>
          </a:ln>
        </p:spPr>
      </p:pic>
      <p:sp>
        <p:nvSpPr>
          <p:cNvPr id="982" name="Line"/>
          <p:cNvSpPr/>
          <p:nvPr/>
        </p:nvSpPr>
        <p:spPr>
          <a:xfrm flipH="1" flipV="1">
            <a:off x="13459665" y="2292473"/>
            <a:ext cx="5717710" cy="1"/>
          </a:xfrm>
          <a:prstGeom prst="line">
            <a:avLst/>
          </a:prstGeom>
          <a:ln w="63500" cap="rnd">
            <a:solidFill>
              <a:srgbClr val="01E1A9"/>
            </a:solidFill>
            <a:custDash>
              <a:ds d="100000" sp="200000"/>
            </a:custDash>
          </a:ln>
        </p:spPr>
        <p:txBody>
          <a:bodyPr lIns="50800" tIns="50800" rIns="50800" bIns="50800" anchor="ctr"/>
          <a:lstStyle/>
          <a:p>
            <a:pPr>
              <a:spcBef>
                <a:spcPts val="0"/>
              </a:spcBef>
              <a:defRPr spc="0">
                <a:solidFill>
                  <a:srgbClr val="62626C"/>
                </a:solidFill>
              </a:defRPr>
            </a:pPr>
            <a:endParaRPr/>
          </a:p>
        </p:txBody>
      </p:sp>
      <p:grpSp>
        <p:nvGrpSpPr>
          <p:cNvPr id="985" name="Group"/>
          <p:cNvGrpSpPr/>
          <p:nvPr/>
        </p:nvGrpSpPr>
        <p:grpSpPr>
          <a:xfrm>
            <a:off x="18013020" y="4770682"/>
            <a:ext cx="2188289" cy="1033753"/>
            <a:chOff x="3856" y="0"/>
            <a:chExt cx="2188287" cy="1033751"/>
          </a:xfrm>
        </p:grpSpPr>
        <p:sp>
          <p:nvSpPr>
            <p:cNvPr id="983" name="exposed Visits"/>
            <p:cNvSpPr txBox="1"/>
            <p:nvPr/>
          </p:nvSpPr>
          <p:spPr>
            <a:xfrm>
              <a:off x="3856" y="0"/>
              <a:ext cx="2188288" cy="3578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lnSpcReduction="10000"/>
            </a:bodyPr>
            <a:lstStyle>
              <a:lvl1pPr algn="ctr" defTabSz="544830">
                <a:spcBef>
                  <a:spcPts val="0"/>
                </a:spcBef>
                <a:defRPr sz="1716" cap="all" spc="0">
                  <a:solidFill>
                    <a:srgbClr val="5553A4"/>
                  </a:solidFill>
                  <a:latin typeface="BrownPro-Bold"/>
                  <a:ea typeface="BrownPro-Bold"/>
                  <a:cs typeface="BrownPro-Bold"/>
                  <a:sym typeface="BrownPro-Bold"/>
                </a:defRPr>
              </a:lvl1pPr>
            </a:lstStyle>
            <a:p>
              <a:r>
                <a:t>exposed Visits</a:t>
              </a:r>
            </a:p>
          </p:txBody>
        </p:sp>
        <p:sp>
          <p:nvSpPr>
            <p:cNvPr id="984" name="9.20"/>
            <p:cNvSpPr txBox="1"/>
            <p:nvPr/>
          </p:nvSpPr>
          <p:spPr>
            <a:xfrm>
              <a:off x="557427" y="443255"/>
              <a:ext cx="1081145" cy="5904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a:bodyPr>
            <a:lstStyle>
              <a:lvl1pPr algn="ctr" defTabSz="301752">
                <a:spcBef>
                  <a:spcPts val="0"/>
                </a:spcBef>
                <a:defRPr sz="3168" spc="0">
                  <a:solidFill>
                    <a:srgbClr val="62616C"/>
                  </a:solidFill>
                  <a:latin typeface="BrownPro-Bold"/>
                  <a:ea typeface="BrownPro-Bold"/>
                  <a:cs typeface="BrownPro-Bold"/>
                  <a:sym typeface="BrownPro-Bold"/>
                </a:defRPr>
              </a:lvl1pPr>
            </a:lstStyle>
            <a:p>
              <a:r>
                <a:rPr lang="en-US" dirty="0"/>
                <a:t>4.27</a:t>
              </a:r>
              <a:endParaRPr dirty="0"/>
            </a:p>
          </p:txBody>
        </p:sp>
      </p:grpSp>
      <p:grpSp>
        <p:nvGrpSpPr>
          <p:cNvPr id="988" name="Group"/>
          <p:cNvGrpSpPr/>
          <p:nvPr/>
        </p:nvGrpSpPr>
        <p:grpSpPr>
          <a:xfrm>
            <a:off x="12344186" y="4825422"/>
            <a:ext cx="2184401" cy="976487"/>
            <a:chOff x="6043" y="52214"/>
            <a:chExt cx="2184400" cy="976485"/>
          </a:xfrm>
        </p:grpSpPr>
        <p:sp>
          <p:nvSpPr>
            <p:cNvPr id="986" name="Control Visits"/>
            <p:cNvSpPr txBox="1"/>
            <p:nvPr/>
          </p:nvSpPr>
          <p:spPr>
            <a:xfrm>
              <a:off x="6043" y="52214"/>
              <a:ext cx="2184401" cy="3561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lnSpcReduction="10000"/>
            </a:bodyPr>
            <a:lstStyle>
              <a:lvl1pPr algn="ctr" defTabSz="544830">
                <a:spcBef>
                  <a:spcPts val="0"/>
                </a:spcBef>
                <a:defRPr sz="1716" cap="all" spc="0">
                  <a:solidFill>
                    <a:srgbClr val="E94575"/>
                  </a:solidFill>
                  <a:latin typeface="BrownPro-Bold"/>
                  <a:ea typeface="BrownPro-Bold"/>
                  <a:cs typeface="BrownPro-Bold"/>
                  <a:sym typeface="BrownPro-Bold"/>
                </a:defRPr>
              </a:lvl1pPr>
            </a:lstStyle>
            <a:p>
              <a:r>
                <a:t>Control Visits</a:t>
              </a:r>
            </a:p>
          </p:txBody>
        </p:sp>
        <p:sp>
          <p:nvSpPr>
            <p:cNvPr id="987" name="7.62"/>
            <p:cNvSpPr txBox="1"/>
            <p:nvPr/>
          </p:nvSpPr>
          <p:spPr>
            <a:xfrm>
              <a:off x="552834" y="441089"/>
              <a:ext cx="1090819" cy="5876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a:bodyPr>
            <a:lstStyle>
              <a:lvl1pPr algn="ctr" defTabSz="301752">
                <a:spcBef>
                  <a:spcPts val="0"/>
                </a:spcBef>
                <a:defRPr sz="3168" spc="0">
                  <a:solidFill>
                    <a:srgbClr val="62616C"/>
                  </a:solidFill>
                  <a:latin typeface="BrownPro-Bold"/>
                  <a:ea typeface="BrownPro-Bold"/>
                  <a:cs typeface="BrownPro-Bold"/>
                  <a:sym typeface="BrownPro-Bold"/>
                </a:defRPr>
              </a:lvl1pPr>
            </a:lstStyle>
            <a:p>
              <a:r>
                <a:rPr lang="en-US" dirty="0"/>
                <a:t>3.74</a:t>
              </a:r>
              <a:endParaRPr dirty="0"/>
            </a:p>
          </p:txBody>
        </p:sp>
      </p:grpSp>
      <p:sp>
        <p:nvSpPr>
          <p:cNvPr id="989" name="20% Lift (1.58 incr. visit rate)"/>
          <p:cNvSpPr txBox="1"/>
          <p:nvPr/>
        </p:nvSpPr>
        <p:spPr>
          <a:xfrm>
            <a:off x="14549601" y="1112445"/>
            <a:ext cx="3524468" cy="238545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ctr" defTabSz="508000">
              <a:lnSpc>
                <a:spcPct val="90000"/>
              </a:lnSpc>
              <a:spcBef>
                <a:spcPts val="0"/>
              </a:spcBef>
              <a:defRPr spc="0">
                <a:solidFill>
                  <a:srgbClr val="01E1A9"/>
                </a:solidFill>
                <a:latin typeface="BrownPro-Bold"/>
                <a:ea typeface="BrownPro-Bold"/>
                <a:cs typeface="BrownPro-Bold"/>
                <a:sym typeface="BrownPro-Bold"/>
              </a:defRPr>
            </a:pPr>
            <a:r>
              <a:rPr lang="en-US" dirty="0"/>
              <a:t>14</a:t>
            </a:r>
            <a:r>
              <a:rPr dirty="0"/>
              <a:t>% Lift</a:t>
            </a:r>
            <a:br>
              <a:rPr dirty="0"/>
            </a:br>
            <a:r>
              <a:rPr sz="2400" spc="0" dirty="0">
                <a:solidFill>
                  <a:srgbClr val="8492AB"/>
                </a:solidFill>
                <a:latin typeface="+mn-lt"/>
                <a:ea typeface="+mn-ea"/>
                <a:cs typeface="+mn-cs"/>
                <a:sym typeface="BrownPro-Light"/>
              </a:rPr>
              <a:t>(1.58 incr. visit rate)</a:t>
            </a:r>
          </a:p>
        </p:txBody>
      </p:sp>
      <p:pic>
        <p:nvPicPr>
          <p:cNvPr id="990" name="Image" descr="Image"/>
          <p:cNvPicPr>
            <a:picLocks noChangeAspect="1"/>
          </p:cNvPicPr>
          <p:nvPr/>
        </p:nvPicPr>
        <p:blipFill>
          <a:blip r:embed="rId5"/>
          <a:stretch>
            <a:fillRect/>
          </a:stretch>
        </p:blipFill>
        <p:spPr>
          <a:xfrm>
            <a:off x="14854070" y="4740768"/>
            <a:ext cx="2788527" cy="1342037"/>
          </a:xfrm>
          <a:prstGeom prst="rect">
            <a:avLst/>
          </a:prstGeom>
          <a:ln w="12700">
            <a:miter lim="400000"/>
          </a:ln>
        </p:spPr>
      </p:pic>
      <p:sp>
        <p:nvSpPr>
          <p:cNvPr id="991" name="Line"/>
          <p:cNvSpPr/>
          <p:nvPr/>
        </p:nvSpPr>
        <p:spPr>
          <a:xfrm flipV="1">
            <a:off x="18989984" y="2375903"/>
            <a:ext cx="1" cy="2087280"/>
          </a:xfrm>
          <a:prstGeom prst="line">
            <a:avLst/>
          </a:prstGeom>
          <a:ln w="63500" cap="rnd">
            <a:solidFill>
              <a:srgbClr val="01E1A9"/>
            </a:solidFill>
            <a:custDash>
              <a:ds d="100000" sp="200000"/>
            </a:custDash>
            <a:headEnd type="triangle"/>
          </a:ln>
        </p:spPr>
        <p:txBody>
          <a:bodyPr lIns="50800" tIns="50800" rIns="50800" bIns="50800" anchor="ctr"/>
          <a:lstStyle/>
          <a:p>
            <a:pPr>
              <a:spcBef>
                <a:spcPts val="0"/>
              </a:spcBef>
              <a:defRPr spc="0">
                <a:solidFill>
                  <a:srgbClr val="62626C"/>
                </a:solidFill>
              </a:defRPr>
            </a:pPr>
            <a:endParaRPr/>
          </a:p>
        </p:txBody>
      </p:sp>
      <p:sp>
        <p:nvSpPr>
          <p:cNvPr id="992" name="Line"/>
          <p:cNvSpPr/>
          <p:nvPr/>
        </p:nvSpPr>
        <p:spPr>
          <a:xfrm flipV="1">
            <a:off x="13468585" y="2375903"/>
            <a:ext cx="1" cy="2087280"/>
          </a:xfrm>
          <a:prstGeom prst="line">
            <a:avLst/>
          </a:prstGeom>
          <a:ln w="63500" cap="rnd">
            <a:solidFill>
              <a:srgbClr val="01E1A9"/>
            </a:solidFill>
            <a:custDash>
              <a:ds d="100000" sp="200000"/>
            </a:custDash>
            <a:headEnd type="triangle"/>
          </a:ln>
        </p:spPr>
        <p:txBody>
          <a:bodyPr lIns="50800" tIns="50800" rIns="50800" bIns="50800" anchor="ctr"/>
          <a:lstStyle/>
          <a:p>
            <a:pPr>
              <a:spcBef>
                <a:spcPts val="0"/>
              </a:spcBef>
              <a:defRPr spc="0">
                <a:solidFill>
                  <a:srgbClr val="62626C"/>
                </a:solidFill>
              </a:defRPr>
            </a:pPr>
            <a:endParaRPr/>
          </a:p>
        </p:txBody>
      </p:sp>
      <p:sp>
        <p:nvSpPr>
          <p:cNvPr id="993" name="Saw…"/>
          <p:cNvSpPr txBox="1"/>
          <p:nvPr/>
        </p:nvSpPr>
        <p:spPr>
          <a:xfrm>
            <a:off x="21258618" y="6604013"/>
            <a:ext cx="1448326" cy="1057526"/>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ctr" defTabSz="345440">
              <a:lnSpc>
                <a:spcPct val="90000"/>
              </a:lnSpc>
              <a:spcBef>
                <a:spcPts val="0"/>
              </a:spcBef>
              <a:defRPr sz="3264" spc="0">
                <a:solidFill>
                  <a:srgbClr val="5553A4"/>
                </a:solidFill>
                <a:latin typeface="BrownPro-Bold"/>
                <a:ea typeface="BrownPro-Bold"/>
                <a:cs typeface="BrownPro-Bold"/>
                <a:sym typeface="BrownPro-Bold"/>
              </a:defRPr>
            </a:pPr>
            <a:r>
              <a:t>Saw</a:t>
            </a:r>
          </a:p>
          <a:p>
            <a:pPr algn="ctr" defTabSz="345440">
              <a:lnSpc>
                <a:spcPct val="90000"/>
              </a:lnSpc>
              <a:spcBef>
                <a:spcPts val="0"/>
              </a:spcBef>
              <a:defRPr sz="3264" spc="0">
                <a:solidFill>
                  <a:srgbClr val="5553A4"/>
                </a:solidFill>
                <a:latin typeface="BrownPro-Bold"/>
                <a:ea typeface="BrownPro-Bold"/>
                <a:cs typeface="BrownPro-Bold"/>
                <a:sym typeface="BrownPro-Bold"/>
              </a:defRPr>
            </a:pPr>
            <a:r>
              <a:t>the Ad</a:t>
            </a:r>
          </a:p>
        </p:txBody>
      </p:sp>
      <p:sp>
        <p:nvSpPr>
          <p:cNvPr id="994" name="Did not see…"/>
          <p:cNvSpPr txBox="1"/>
          <p:nvPr/>
        </p:nvSpPr>
        <p:spPr>
          <a:xfrm>
            <a:off x="9251649" y="6604013"/>
            <a:ext cx="2505206" cy="1057526"/>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ctr" defTabSz="345440">
              <a:lnSpc>
                <a:spcPct val="90000"/>
              </a:lnSpc>
              <a:spcBef>
                <a:spcPts val="0"/>
              </a:spcBef>
              <a:defRPr sz="3264" spc="0">
                <a:solidFill>
                  <a:srgbClr val="959B9E"/>
                </a:solidFill>
                <a:latin typeface="BrownPro-Bold"/>
                <a:ea typeface="BrownPro-Bold"/>
                <a:cs typeface="BrownPro-Bold"/>
                <a:sym typeface="BrownPro-Bold"/>
              </a:defRPr>
            </a:pPr>
            <a:r>
              <a:t>Did not see</a:t>
            </a:r>
          </a:p>
          <a:p>
            <a:pPr algn="ctr" defTabSz="345440">
              <a:lnSpc>
                <a:spcPct val="90000"/>
              </a:lnSpc>
              <a:spcBef>
                <a:spcPts val="0"/>
              </a:spcBef>
              <a:defRPr sz="3264" spc="0">
                <a:solidFill>
                  <a:srgbClr val="959B9E"/>
                </a:solidFill>
                <a:latin typeface="BrownPro-Bold"/>
                <a:ea typeface="BrownPro-Bold"/>
                <a:cs typeface="BrownPro-Bold"/>
                <a:sym typeface="BrownPro-Bold"/>
              </a:defRPr>
            </a:pPr>
            <a:r>
              <a:t>the Ad</a:t>
            </a:r>
          </a:p>
        </p:txBody>
      </p:sp>
      <p:pic>
        <p:nvPicPr>
          <p:cNvPr id="995" name="Image" descr="Image"/>
          <p:cNvPicPr>
            <a:picLocks noChangeAspect="1"/>
          </p:cNvPicPr>
          <p:nvPr/>
        </p:nvPicPr>
        <p:blipFill>
          <a:blip r:embed="rId6"/>
          <a:stretch>
            <a:fillRect/>
          </a:stretch>
        </p:blipFill>
        <p:spPr>
          <a:xfrm>
            <a:off x="9063073" y="4517095"/>
            <a:ext cx="2853226" cy="1789382"/>
          </a:xfrm>
          <a:prstGeom prst="rect">
            <a:avLst/>
          </a:prstGeom>
          <a:ln w="12700">
            <a:miter lim="400000"/>
          </a:ln>
        </p:spPr>
      </p:pic>
      <p:sp>
        <p:nvSpPr>
          <p:cNvPr id="996" name="Line"/>
          <p:cNvSpPr/>
          <p:nvPr/>
        </p:nvSpPr>
        <p:spPr>
          <a:xfrm flipH="1">
            <a:off x="10534792" y="5533598"/>
            <a:ext cx="2086189" cy="1"/>
          </a:xfrm>
          <a:prstGeom prst="line">
            <a:avLst/>
          </a:prstGeom>
          <a:ln w="63500" cap="rnd">
            <a:solidFill>
              <a:srgbClr val="C7CDCF"/>
            </a:solidFill>
            <a:custDash>
              <a:ds d="100000" sp="200000"/>
            </a:custDash>
            <a:headEnd type="triangle" len="sm"/>
            <a:tailEnd type="oval"/>
          </a:ln>
        </p:spPr>
        <p:txBody>
          <a:bodyPr lIns="50800" tIns="50800" rIns="50800" bIns="50800" anchor="ctr"/>
          <a:lstStyle/>
          <a:p>
            <a:pPr>
              <a:spcBef>
                <a:spcPts val="0"/>
              </a:spcBef>
              <a:defRPr spc="0">
                <a:solidFill>
                  <a:srgbClr val="62626C"/>
                </a:solidFill>
              </a:defRPr>
            </a:pPr>
            <a:endParaRPr/>
          </a:p>
        </p:txBody>
      </p:sp>
      <p:sp>
        <p:nvSpPr>
          <p:cNvPr id="997" name="Line"/>
          <p:cNvSpPr/>
          <p:nvPr/>
        </p:nvSpPr>
        <p:spPr>
          <a:xfrm flipH="1">
            <a:off x="14122545" y="5533598"/>
            <a:ext cx="649173" cy="1"/>
          </a:xfrm>
          <a:prstGeom prst="line">
            <a:avLst/>
          </a:prstGeom>
          <a:ln w="63500" cap="rnd">
            <a:solidFill>
              <a:srgbClr val="C7CDCF"/>
            </a:solidFill>
            <a:custDash>
              <a:ds d="100000" sp="200000"/>
            </a:custDash>
            <a:headEnd type="triangle"/>
            <a:tailEnd type="triangle" len="sm"/>
          </a:ln>
        </p:spPr>
        <p:txBody>
          <a:bodyPr lIns="50800" tIns="50800" rIns="50800" bIns="50800" anchor="ctr"/>
          <a:lstStyle/>
          <a:p>
            <a:pPr>
              <a:spcBef>
                <a:spcPts val="0"/>
              </a:spcBef>
              <a:defRPr spc="0">
                <a:solidFill>
                  <a:srgbClr val="62626C"/>
                </a:solidFill>
              </a:defRPr>
            </a:pPr>
            <a:endParaRPr/>
          </a:p>
        </p:txBody>
      </p:sp>
      <p:sp>
        <p:nvSpPr>
          <p:cNvPr id="998" name="Line"/>
          <p:cNvSpPr/>
          <p:nvPr/>
        </p:nvSpPr>
        <p:spPr>
          <a:xfrm>
            <a:off x="19855166" y="5533598"/>
            <a:ext cx="2086189" cy="1"/>
          </a:xfrm>
          <a:prstGeom prst="line">
            <a:avLst/>
          </a:prstGeom>
          <a:ln w="63500" cap="rnd">
            <a:solidFill>
              <a:srgbClr val="C7CDCF"/>
            </a:solidFill>
            <a:custDash>
              <a:ds d="100000" sp="200000"/>
            </a:custDash>
            <a:headEnd type="triangle" len="sm"/>
            <a:tailEnd type="oval"/>
          </a:ln>
        </p:spPr>
        <p:txBody>
          <a:bodyPr lIns="50800" tIns="50800" rIns="50800" bIns="50800" anchor="ctr"/>
          <a:lstStyle/>
          <a:p>
            <a:pPr>
              <a:spcBef>
                <a:spcPts val="0"/>
              </a:spcBef>
              <a:defRPr spc="0">
                <a:solidFill>
                  <a:srgbClr val="62626C"/>
                </a:solidFill>
              </a:defRPr>
            </a:pPr>
            <a:endParaRPr/>
          </a:p>
        </p:txBody>
      </p:sp>
      <p:sp>
        <p:nvSpPr>
          <p:cNvPr id="999" name="Line"/>
          <p:cNvSpPr/>
          <p:nvPr/>
        </p:nvSpPr>
        <p:spPr>
          <a:xfrm>
            <a:off x="17704427" y="5533598"/>
            <a:ext cx="649174" cy="1"/>
          </a:xfrm>
          <a:prstGeom prst="line">
            <a:avLst/>
          </a:prstGeom>
          <a:ln w="63500" cap="rnd">
            <a:solidFill>
              <a:srgbClr val="C7CDCF"/>
            </a:solidFill>
            <a:custDash>
              <a:ds d="100000" sp="200000"/>
            </a:custDash>
            <a:headEnd type="triangle"/>
            <a:tailEnd type="triangle" len="sm"/>
          </a:ln>
        </p:spPr>
        <p:txBody>
          <a:bodyPr lIns="50800" tIns="50800" rIns="50800" bIns="50800" anchor="ctr"/>
          <a:lstStyle/>
          <a:p>
            <a:pPr>
              <a:spcBef>
                <a:spcPts val="0"/>
              </a:spcBef>
              <a:defRPr spc="0">
                <a:solidFill>
                  <a:srgbClr val="62626C"/>
                </a:solidFill>
              </a:defRPr>
            </a:pPr>
            <a:endParaRPr/>
          </a:p>
        </p:txBody>
      </p:sp>
      <p:sp>
        <p:nvSpPr>
          <p:cNvPr id="1000" name="Performance"/>
          <p:cNvSpPr txBox="1"/>
          <p:nvPr/>
        </p:nvSpPr>
        <p:spPr>
          <a:xfrm>
            <a:off x="761726" y="1877203"/>
            <a:ext cx="7087975" cy="87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a:spcBef>
                <a:spcPts val="0"/>
              </a:spcBef>
              <a:defRPr sz="5000" spc="-150">
                <a:solidFill>
                  <a:srgbClr val="E9E9E9"/>
                </a:solidFill>
                <a:latin typeface="BrownPro-Bold"/>
                <a:ea typeface="BrownPro-Bold"/>
                <a:cs typeface="BrownPro-Bold"/>
                <a:sym typeface="BrownPro-Bold"/>
              </a:defRPr>
            </a:lvl1pPr>
          </a:lstStyle>
          <a:p>
            <a:r>
              <a:rPr sz="5400" dirty="0"/>
              <a:t>Performance </a:t>
            </a:r>
          </a:p>
        </p:txBody>
      </p:sp>
      <p:graphicFrame>
        <p:nvGraphicFramePr>
          <p:cNvPr id="1001" name="Table"/>
          <p:cNvGraphicFramePr/>
          <p:nvPr>
            <p:extLst>
              <p:ext uri="{D42A27DB-BD31-4B8C-83A1-F6EECF244321}">
                <p14:modId xmlns:p14="http://schemas.microsoft.com/office/powerpoint/2010/main" val="3707920636"/>
              </p:ext>
            </p:extLst>
          </p:nvPr>
        </p:nvGraphicFramePr>
        <p:xfrm>
          <a:off x="8855922" y="7623159"/>
          <a:ext cx="14673595" cy="4907280"/>
        </p:xfrm>
        <a:graphic>
          <a:graphicData uri="http://schemas.openxmlformats.org/drawingml/2006/table">
            <a:tbl>
              <a:tblPr bandRow="1">
                <a:tableStyleId>{8F44A2F1-9E1F-4B54-A3A2-5F16C0AD49E2}</a:tableStyleId>
              </a:tblPr>
              <a:tblGrid>
                <a:gridCol w="3895618">
                  <a:extLst>
                    <a:ext uri="{9D8B030D-6E8A-4147-A177-3AD203B41FA5}">
                      <a16:colId xmlns:a16="http://schemas.microsoft.com/office/drawing/2014/main" val="20000"/>
                    </a:ext>
                  </a:extLst>
                </a:gridCol>
                <a:gridCol w="4851468">
                  <a:extLst>
                    <a:ext uri="{9D8B030D-6E8A-4147-A177-3AD203B41FA5}">
                      <a16:colId xmlns:a16="http://schemas.microsoft.com/office/drawing/2014/main" val="20001"/>
                    </a:ext>
                  </a:extLst>
                </a:gridCol>
                <a:gridCol w="5926509">
                  <a:extLst>
                    <a:ext uri="{9D8B030D-6E8A-4147-A177-3AD203B41FA5}">
                      <a16:colId xmlns:a16="http://schemas.microsoft.com/office/drawing/2014/main" val="20002"/>
                    </a:ext>
                  </a:extLst>
                </a:gridCol>
              </a:tblGrid>
              <a:tr h="239268">
                <a:tc>
                  <a:txBody>
                    <a:bodyPr/>
                    <a:lstStyle/>
                    <a:p>
                      <a:pPr defTabSz="914400">
                        <a:defRPr sz="2600">
                          <a:sym typeface="Helvetica Light"/>
                        </a:defRPr>
                      </a:pPr>
                      <a:endParaRPr/>
                    </a:p>
                  </a:txBody>
                  <a:tcPr marL="50800" marR="50800" marT="50800" marB="50800" anchor="ctr" horzOverflow="overflow"/>
                </a:tc>
                <a:tc>
                  <a:txBody>
                    <a:bodyPr/>
                    <a:lstStyle/>
                    <a:p>
                      <a:pPr defTabSz="914400">
                        <a:defRPr sz="2600">
                          <a:sym typeface="Helvetica Light"/>
                        </a:defRPr>
                      </a:pPr>
                      <a:endParaRPr/>
                    </a:p>
                  </a:txBody>
                  <a:tcPr marL="50800" marR="50800" marT="50800" marB="50800" anchor="ctr" horzOverflow="overflow"/>
                </a:tc>
                <a:tc>
                  <a:txBody>
                    <a:bodyPr/>
                    <a:lstStyle/>
                    <a:p>
                      <a:pPr defTabSz="914400">
                        <a:defRPr sz="2600">
                          <a:sym typeface="Helvetica Light"/>
                        </a:defRPr>
                      </a:pPr>
                      <a:endParaRPr/>
                    </a:p>
                  </a:txBody>
                  <a:tcPr marL="50800" marR="50800" marT="50800" marB="50800" anchor="ctr" horzOverflow="overflow"/>
                </a:tc>
                <a:extLst>
                  <a:ext uri="{0D108BD9-81ED-4DB2-BD59-A6C34878D82A}">
                    <a16:rowId xmlns:a16="http://schemas.microsoft.com/office/drawing/2014/main" val="10000"/>
                  </a:ext>
                </a:extLst>
              </a:tr>
              <a:tr h="943740">
                <a:tc>
                  <a:txBody>
                    <a:bodyPr/>
                    <a:lstStyle/>
                    <a:p>
                      <a:pPr defTabSz="914400">
                        <a:defRPr sz="1800"/>
                      </a:pPr>
                      <a:r>
                        <a:rPr sz="3200" dirty="0">
                          <a:sym typeface="Helvetica Light"/>
                        </a:rPr>
                        <a:t>Campaign Metrics</a:t>
                      </a:r>
                    </a:p>
                  </a:txBody>
                  <a:tcPr marL="50800" marR="50800" marT="50800" marB="50800" anchor="ctr" horzOverflow="overflow"/>
                </a:tc>
                <a:tc>
                  <a:txBody>
                    <a:bodyPr/>
                    <a:lstStyle/>
                    <a:p>
                      <a:pPr defTabSz="914400">
                        <a:defRPr sz="1800"/>
                      </a:pPr>
                      <a:r>
                        <a:rPr sz="3200" dirty="0">
                          <a:sym typeface="Helvetica Light"/>
                        </a:rPr>
                        <a:t>$</a:t>
                      </a:r>
                      <a:r>
                        <a:rPr lang="en-US" sz="3200" dirty="0">
                          <a:sym typeface="Helvetica Light"/>
                        </a:rPr>
                        <a:t>179,258</a:t>
                      </a:r>
                      <a:r>
                        <a:rPr sz="3200" dirty="0">
                          <a:sym typeface="Helvetica Light"/>
                        </a:rPr>
                        <a:t>
Spend</a:t>
                      </a:r>
                    </a:p>
                  </a:txBody>
                  <a:tcPr marL="50800" marR="50800" marT="50800" marB="50800" anchor="ctr" horzOverflow="overflow"/>
                </a:tc>
                <a:tc>
                  <a:txBody>
                    <a:bodyPr/>
                    <a:lstStyle/>
                    <a:p>
                      <a:pPr defTabSz="914400">
                        <a:defRPr sz="1800"/>
                      </a:pPr>
                      <a:r>
                        <a:rPr lang="en-US" sz="3200" dirty="0">
                          <a:sym typeface="Helvetica Light"/>
                        </a:rPr>
                        <a:t>6,541,876</a:t>
                      </a:r>
                      <a:r>
                        <a:rPr sz="3200" dirty="0">
                          <a:sym typeface="Helvetica Light"/>
                        </a:rPr>
                        <a:t> 
Unique Exposures</a:t>
                      </a:r>
                    </a:p>
                  </a:txBody>
                  <a:tcPr marL="50800" marR="50800" marT="50800" marB="50800" anchor="ctr" horzOverflow="overflow"/>
                </a:tc>
                <a:extLst>
                  <a:ext uri="{0D108BD9-81ED-4DB2-BD59-A6C34878D82A}">
                    <a16:rowId xmlns:a16="http://schemas.microsoft.com/office/drawing/2014/main" val="10001"/>
                  </a:ext>
                </a:extLst>
              </a:tr>
              <a:tr h="387675">
                <a:tc>
                  <a:txBody>
                    <a:bodyPr/>
                    <a:lstStyle/>
                    <a:p>
                      <a:pPr defTabSz="914400">
                        <a:defRPr sz="2600">
                          <a:sym typeface="Helvetica Light"/>
                        </a:defRPr>
                      </a:pPr>
                      <a:endParaRPr sz="3200"/>
                    </a:p>
                  </a:txBody>
                  <a:tcPr marL="50800" marR="50800" marT="50800" marB="50800" anchor="ctr" horzOverflow="overflow"/>
                </a:tc>
                <a:tc>
                  <a:txBody>
                    <a:bodyPr/>
                    <a:lstStyle/>
                    <a:p>
                      <a:pPr defTabSz="914400">
                        <a:defRPr sz="2600">
                          <a:sym typeface="Helvetica Light"/>
                        </a:defRPr>
                      </a:pPr>
                      <a:endParaRPr sz="3200" dirty="0"/>
                    </a:p>
                  </a:txBody>
                  <a:tcPr marL="50800" marR="50800" marT="50800" marB="50800" anchor="ctr" horzOverflow="overflow"/>
                </a:tc>
                <a:tc>
                  <a:txBody>
                    <a:bodyPr/>
                    <a:lstStyle/>
                    <a:p>
                      <a:pPr defTabSz="914400">
                        <a:defRPr sz="2600">
                          <a:sym typeface="Helvetica Light"/>
                        </a:defRPr>
                      </a:pPr>
                      <a:endParaRPr sz="3200"/>
                    </a:p>
                  </a:txBody>
                  <a:tcPr marL="50800" marR="50800" marT="50800" marB="50800" anchor="ctr" horzOverflow="overflow"/>
                </a:tc>
                <a:extLst>
                  <a:ext uri="{0D108BD9-81ED-4DB2-BD59-A6C34878D82A}">
                    <a16:rowId xmlns:a16="http://schemas.microsoft.com/office/drawing/2014/main" val="10002"/>
                  </a:ext>
                </a:extLst>
              </a:tr>
              <a:tr h="979973">
                <a:tc>
                  <a:txBody>
                    <a:bodyPr/>
                    <a:lstStyle/>
                    <a:p>
                      <a:pPr defTabSz="914400">
                        <a:defRPr sz="1800"/>
                      </a:pPr>
                      <a:r>
                        <a:rPr sz="3200">
                          <a:sym typeface="Helvetica Light"/>
                        </a:rPr>
                        <a:t>Return</a:t>
                      </a:r>
                    </a:p>
                  </a:txBody>
                  <a:tcPr marL="50800" marR="50800" marT="50800" marB="50800" anchor="ctr" horzOverflow="overflow"/>
                </a:tc>
                <a:tc>
                  <a:txBody>
                    <a:bodyPr/>
                    <a:lstStyle/>
                    <a:p>
                      <a:pPr defTabSz="914400">
                        <a:defRPr sz="1800"/>
                      </a:pPr>
                      <a:r>
                        <a:rPr sz="3200" dirty="0">
                          <a:sym typeface="Helvetica Light"/>
                        </a:rPr>
                        <a:t>$</a:t>
                      </a:r>
                      <a:r>
                        <a:rPr lang="en-US" sz="3200" dirty="0">
                          <a:sym typeface="Helvetica Light"/>
                        </a:rPr>
                        <a:t>469K</a:t>
                      </a:r>
                      <a:r>
                        <a:rPr sz="3200" dirty="0">
                          <a:sym typeface="Helvetica Light"/>
                        </a:rPr>
                        <a:t>
 Incremental Revenue</a:t>
                      </a:r>
                    </a:p>
                  </a:txBody>
                  <a:tcPr marL="50800" marR="50800" marT="50800" marB="50800" anchor="ctr" horzOverflow="overflow"/>
                </a:tc>
                <a:tc>
                  <a:txBody>
                    <a:bodyPr/>
                    <a:lstStyle/>
                    <a:p>
                      <a:pPr defTabSz="914400">
                        <a:defRPr sz="1800"/>
                      </a:pPr>
                      <a:r>
                        <a:rPr sz="3200" dirty="0">
                          <a:sym typeface="Helvetica Light"/>
                        </a:rPr>
                        <a:t>$12 revenue per visit, 
assumed by Foursquare</a:t>
                      </a:r>
                    </a:p>
                  </a:txBody>
                  <a:tcPr marL="50800" marR="50800" marT="50800" marB="50800" anchor="ctr" horzOverflow="overflow"/>
                </a:tc>
                <a:extLst>
                  <a:ext uri="{0D108BD9-81ED-4DB2-BD59-A6C34878D82A}">
                    <a16:rowId xmlns:a16="http://schemas.microsoft.com/office/drawing/2014/main" val="10003"/>
                  </a:ext>
                </a:extLst>
              </a:tr>
              <a:tr h="387817">
                <a:tc>
                  <a:txBody>
                    <a:bodyPr/>
                    <a:lstStyle/>
                    <a:p>
                      <a:pPr defTabSz="914400">
                        <a:defRPr sz="2600">
                          <a:sym typeface="Helvetica Light"/>
                        </a:defRPr>
                      </a:pPr>
                      <a:endParaRPr sz="3200"/>
                    </a:p>
                  </a:txBody>
                  <a:tcPr marL="50800" marR="50800" marT="50800" marB="50800" anchor="ctr" horzOverflow="overflow"/>
                </a:tc>
                <a:tc>
                  <a:txBody>
                    <a:bodyPr/>
                    <a:lstStyle/>
                    <a:p>
                      <a:pPr defTabSz="914400">
                        <a:defRPr sz="2600">
                          <a:sym typeface="Helvetica Light"/>
                        </a:defRPr>
                      </a:pPr>
                      <a:endParaRPr sz="3200"/>
                    </a:p>
                  </a:txBody>
                  <a:tcPr marL="50800" marR="50800" marT="50800" marB="50800" anchor="ctr" horzOverflow="overflow"/>
                </a:tc>
                <a:tc>
                  <a:txBody>
                    <a:bodyPr/>
                    <a:lstStyle/>
                    <a:p>
                      <a:pPr defTabSz="914400">
                        <a:defRPr sz="2600">
                          <a:sym typeface="Helvetica Light"/>
                        </a:defRPr>
                      </a:pPr>
                      <a:endParaRPr sz="3200" dirty="0"/>
                    </a:p>
                  </a:txBody>
                  <a:tcPr marL="50800" marR="50800" marT="50800" marB="50800" anchor="ctr" horzOverflow="overflow"/>
                </a:tc>
                <a:extLst>
                  <a:ext uri="{0D108BD9-81ED-4DB2-BD59-A6C34878D82A}">
                    <a16:rowId xmlns:a16="http://schemas.microsoft.com/office/drawing/2014/main" val="10004"/>
                  </a:ext>
                </a:extLst>
              </a:tr>
              <a:tr h="944849">
                <a:tc>
                  <a:txBody>
                    <a:bodyPr/>
                    <a:lstStyle/>
                    <a:p>
                      <a:pPr defTabSz="914400">
                        <a:defRPr sz="1800"/>
                      </a:pPr>
                      <a:r>
                        <a:rPr sz="3200" dirty="0">
                          <a:sym typeface="Helvetica Light"/>
                        </a:rPr>
                        <a:t>Store Visits</a:t>
                      </a:r>
                    </a:p>
                  </a:txBody>
                  <a:tcPr marL="50800" marR="50800" marT="50800" marB="50800" anchor="ctr" horzOverflow="overflow"/>
                </a:tc>
                <a:tc>
                  <a:txBody>
                    <a:bodyPr/>
                    <a:lstStyle/>
                    <a:p>
                      <a:pPr defTabSz="457200">
                        <a:defRPr sz="2600">
                          <a:sym typeface="Helvetica Light"/>
                        </a:defRPr>
                      </a:pPr>
                      <a:r>
                        <a:rPr lang="en-US" sz="3200" b="0" i="0" u="none" strike="noStrike" cap="none" spc="0" baseline="0" dirty="0">
                          <a:ln>
                            <a:noFill/>
                          </a:ln>
                          <a:solidFill>
                            <a:srgbClr val="000000"/>
                          </a:solidFill>
                          <a:effectLst/>
                          <a:uFillTx/>
                          <a:latin typeface="Helvetica Light"/>
                          <a:ea typeface="Helvetica Light"/>
                          <a:cs typeface="Helvetica Light"/>
                          <a:sym typeface="Helvetica Light"/>
                        </a:rPr>
                        <a:t>314,626 </a:t>
                      </a:r>
                      <a:r>
                        <a:rPr sz="3200" dirty="0"/>
                        <a:t>Exposed Visits</a:t>
                      </a:r>
                    </a:p>
                    <a:p>
                      <a:pPr defTabSz="457200">
                        <a:defRPr sz="2600">
                          <a:sym typeface="Helvetica Light"/>
                        </a:defRPr>
                      </a:pPr>
                      <a:r>
                        <a:rPr lang="en-US" sz="3200" b="0" i="0" u="none" strike="noStrike" cap="none" spc="0" baseline="0" dirty="0">
                          <a:ln>
                            <a:noFill/>
                          </a:ln>
                          <a:solidFill>
                            <a:srgbClr val="000000"/>
                          </a:solidFill>
                          <a:effectLst/>
                          <a:uFillTx/>
                          <a:latin typeface="Helvetica Light"/>
                          <a:ea typeface="Helvetica Light"/>
                          <a:cs typeface="Helvetica Light"/>
                          <a:sym typeface="Helvetica Light"/>
                        </a:rPr>
                        <a:t>275,508 </a:t>
                      </a:r>
                      <a:r>
                        <a:rPr sz="3200" dirty="0"/>
                        <a:t>Control Visits</a:t>
                      </a:r>
                      <a:r>
                        <a:rPr lang="en-US" sz="3200" dirty="0"/>
                        <a:t>     </a:t>
                      </a:r>
                    </a:p>
                  </a:txBody>
                  <a:tcPr marL="50800" marR="50800" marT="50800" marB="50800" anchor="ctr" horzOverflow="overflow"/>
                </a:tc>
                <a:tc>
                  <a:txBody>
                    <a:bodyPr/>
                    <a:lstStyle/>
                    <a:p>
                      <a:pPr defTabSz="914400">
                        <a:defRPr sz="1800"/>
                      </a:pPr>
                      <a:r>
                        <a:rPr lang="en-US" sz="3200" dirty="0">
                          <a:sym typeface="Helvetica Light"/>
                        </a:rPr>
                        <a:t>39,118</a:t>
                      </a:r>
                      <a:r>
                        <a:rPr sz="3200" dirty="0">
                          <a:sym typeface="Helvetica Light"/>
                        </a:rPr>
                        <a:t>
Incremental Visits</a:t>
                      </a:r>
                    </a:p>
                  </a:txBody>
                  <a:tcPr marL="50800" marR="50800" marT="50800" marB="50800" anchor="ctr" horzOverflow="overflow"/>
                </a:tc>
                <a:extLst>
                  <a:ext uri="{0D108BD9-81ED-4DB2-BD59-A6C34878D82A}">
                    <a16:rowId xmlns:a16="http://schemas.microsoft.com/office/drawing/2014/main" val="10005"/>
                  </a:ext>
                </a:extLst>
              </a:tr>
            </a:tbl>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 name="Slide Number"/>
          <p:cNvSpPr>
            <a:spLocks noGrp="1"/>
          </p:cNvSpPr>
          <p:nvPr>
            <p:ph type="sldNum" sz="quarter" idx="2"/>
          </p:nvPr>
        </p:nvSpPr>
        <p:spPr>
          <a:xfrm>
            <a:off x="23750558" y="12954000"/>
            <a:ext cx="292609" cy="469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1006" name="Overall Flighting &amp; Markets"/>
          <p:cNvSpPr txBox="1">
            <a:spLocks noGrp="1"/>
          </p:cNvSpPr>
          <p:nvPr>
            <p:ph type="body" idx="14"/>
          </p:nvPr>
        </p:nvSpPr>
        <p:spPr>
          <a:xfrm>
            <a:off x="2036245" y="5000561"/>
            <a:ext cx="9506713" cy="1028701"/>
          </a:xfrm>
          <a:prstGeom prst="rect">
            <a:avLst/>
          </a:prstGeom>
        </p:spPr>
        <p:txBody>
          <a:bodyPr/>
          <a:lstStyle/>
          <a:p>
            <a:r>
              <a:t>Overall Flighting &amp; Markets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8" name="map1.5.jpeg" descr="map1.5.jpeg"/>
          <p:cNvPicPr>
            <a:picLocks noChangeAspect="1"/>
          </p:cNvPicPr>
          <p:nvPr/>
        </p:nvPicPr>
        <p:blipFill>
          <a:blip r:embed="rId3"/>
          <a:srcRect l="1695" t="20325" r="4358"/>
          <a:stretch>
            <a:fillRect/>
          </a:stretch>
        </p:blipFill>
        <p:spPr>
          <a:xfrm>
            <a:off x="8093869" y="-63085"/>
            <a:ext cx="16290307" cy="13791370"/>
          </a:xfrm>
          <a:prstGeom prst="rect">
            <a:avLst/>
          </a:prstGeom>
          <a:ln w="12700">
            <a:miter lim="400000"/>
          </a:ln>
        </p:spPr>
      </p:pic>
      <p:sp>
        <p:nvSpPr>
          <p:cNvPr id="1010"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1011" name="DMAs Overall"/>
          <p:cNvSpPr txBox="1">
            <a:spLocks noGrp="1"/>
          </p:cNvSpPr>
          <p:nvPr>
            <p:ph type="body" idx="13"/>
          </p:nvPr>
        </p:nvSpPr>
        <p:spPr>
          <a:xfrm>
            <a:off x="1016099" y="1215840"/>
            <a:ext cx="7087974" cy="876301"/>
          </a:xfrm>
          <a:prstGeom prst="rect">
            <a:avLst/>
          </a:prstGeom>
        </p:spPr>
        <p:txBody>
          <a:bodyPr>
            <a:noAutofit/>
          </a:bodyPr>
          <a:lstStyle/>
          <a:p>
            <a:r>
              <a:rPr sz="5400" dirty="0"/>
              <a:t>DMAs Overall</a:t>
            </a:r>
          </a:p>
        </p:txBody>
      </p:sp>
      <p:sp>
        <p:nvSpPr>
          <p:cNvPr id="1012" name="flighting &amp; markets"/>
          <p:cNvSpPr txBox="1">
            <a:spLocks noGrp="1"/>
          </p:cNvSpPr>
          <p:nvPr>
            <p:ph type="body" idx="14"/>
          </p:nvPr>
        </p:nvSpPr>
        <p:spPr>
          <a:xfrm>
            <a:off x="1016099" y="2243840"/>
            <a:ext cx="7087974" cy="482601"/>
          </a:xfrm>
          <a:prstGeom prst="rect">
            <a:avLst/>
          </a:prstGeom>
        </p:spPr>
        <p:txBody>
          <a:bodyPr>
            <a:noAutofit/>
          </a:bodyPr>
          <a:lstStyle/>
          <a:p>
            <a:r>
              <a:rPr sz="3600" dirty="0"/>
              <a:t>flighting &amp; markets</a:t>
            </a:r>
          </a:p>
        </p:txBody>
      </p:sp>
      <p:sp>
        <p:nvSpPr>
          <p:cNvPr id="1014" name="The DMAs listed below experienced the highest foot traffic among exposed consumers during the campaign. The map to the right reflects the most visited DMAs where ad exposure resulted in incremental visitation:"/>
          <p:cNvSpPr txBox="1"/>
          <p:nvPr/>
        </p:nvSpPr>
        <p:spPr>
          <a:xfrm>
            <a:off x="854941" y="2878141"/>
            <a:ext cx="6975021" cy="292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a:defRPr sz="3000" spc="-90"/>
            </a:lvl1pPr>
          </a:lstStyle>
          <a:p>
            <a:r>
              <a:rPr sz="3200" dirty="0"/>
              <a:t>The DMAs listed below experienced the highest foot traffic among exposed consumers during the campaign. The map to the right reflects the most visited DMAs where ad exposure resulted in incremental visitation:</a:t>
            </a:r>
          </a:p>
        </p:txBody>
      </p:sp>
      <p:graphicFrame>
        <p:nvGraphicFramePr>
          <p:cNvPr id="9" name="Bubble Chart">
            <a:extLst>
              <a:ext uri="{FF2B5EF4-FFF2-40B4-BE49-F238E27FC236}">
                <a16:creationId xmlns:a16="http://schemas.microsoft.com/office/drawing/2014/main" id="{00822000-57F1-A64D-97C4-CE800D819C51}"/>
              </a:ext>
            </a:extLst>
          </p:cNvPr>
          <p:cNvGraphicFramePr/>
          <p:nvPr>
            <p:extLst>
              <p:ext uri="{D42A27DB-BD31-4B8C-83A1-F6EECF244321}">
                <p14:modId xmlns:p14="http://schemas.microsoft.com/office/powerpoint/2010/main" val="1768237768"/>
              </p:ext>
            </p:extLst>
          </p:nvPr>
        </p:nvGraphicFramePr>
        <p:xfrm>
          <a:off x="7313242" y="-98510"/>
          <a:ext cx="18453965" cy="134638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a:extLst>
              <a:ext uri="{FF2B5EF4-FFF2-40B4-BE49-F238E27FC236}">
                <a16:creationId xmlns:a16="http://schemas.microsoft.com/office/drawing/2014/main" id="{F8EEA404-BE84-4243-BA1B-B0D080A34C2B}"/>
              </a:ext>
            </a:extLst>
          </p:cNvPr>
          <p:cNvGraphicFramePr/>
          <p:nvPr>
            <p:extLst>
              <p:ext uri="{D42A27DB-BD31-4B8C-83A1-F6EECF244321}">
                <p14:modId xmlns:p14="http://schemas.microsoft.com/office/powerpoint/2010/main" val="811052248"/>
              </p:ext>
            </p:extLst>
          </p:nvPr>
        </p:nvGraphicFramePr>
        <p:xfrm>
          <a:off x="1016099" y="5866808"/>
          <a:ext cx="6095999" cy="6633354"/>
        </p:xfrm>
        <a:graphic>
          <a:graphicData uri="http://schemas.openxmlformats.org/drawingml/2006/table">
            <a:tbl>
              <a:tblPr bandRow="1">
                <a:tableStyleId>{8F44A2F1-9E1F-4B54-A3A2-5F16C0AD49E2}</a:tableStyleId>
              </a:tblPr>
              <a:tblGrid>
                <a:gridCol w="3735656">
                  <a:extLst>
                    <a:ext uri="{9D8B030D-6E8A-4147-A177-3AD203B41FA5}">
                      <a16:colId xmlns:a16="http://schemas.microsoft.com/office/drawing/2014/main" val="20000"/>
                    </a:ext>
                  </a:extLst>
                </a:gridCol>
                <a:gridCol w="2360343">
                  <a:extLst>
                    <a:ext uri="{9D8B030D-6E8A-4147-A177-3AD203B41FA5}">
                      <a16:colId xmlns:a16="http://schemas.microsoft.com/office/drawing/2014/main" val="20001"/>
                    </a:ext>
                  </a:extLst>
                </a:gridCol>
              </a:tblGrid>
              <a:tr h="947622">
                <a:tc>
                  <a:txBody>
                    <a:bodyPr/>
                    <a:lstStyle/>
                    <a:p>
                      <a:pPr defTabSz="508000">
                        <a:lnSpc>
                          <a:spcPct val="150000"/>
                        </a:lnSpc>
                        <a:defRPr sz="1800"/>
                      </a:pPr>
                      <a:r>
                        <a:rPr sz="3200" spc="-62">
                          <a:solidFill>
                            <a:srgbClr val="FFFFFF"/>
                          </a:solidFill>
                          <a:latin typeface="BrownPro-Bold"/>
                          <a:ea typeface="BrownPro-Bold"/>
                          <a:cs typeface="BrownPro-Bold"/>
                          <a:sym typeface="BrownPro-Bold"/>
                        </a:rPr>
                        <a:t>New York</a:t>
                      </a:r>
                    </a:p>
                  </a:txBody>
                  <a:tcPr marL="50800" marR="50800" marT="50800" marB="50800" anchor="ctr" horzOverflow="overflow">
                    <a:noFill/>
                  </a:tcPr>
                </a:tc>
                <a:tc>
                  <a:txBody>
                    <a:bodyPr/>
                    <a:lstStyle/>
                    <a:p>
                      <a:pPr defTabSz="914400">
                        <a:defRPr sz="1800"/>
                      </a:pPr>
                      <a:r>
                        <a:rPr sz="3200">
                          <a:solidFill>
                            <a:srgbClr val="FFFFFF"/>
                          </a:solidFill>
                          <a:latin typeface="BrownPro-Bold"/>
                          <a:ea typeface="BrownPro-Bold"/>
                          <a:cs typeface="BrownPro-Bold"/>
                          <a:sym typeface="BrownPro-Bold"/>
                        </a:rPr>
                        <a:t>14%</a:t>
                      </a:r>
                    </a:p>
                  </a:txBody>
                  <a:tcPr marL="50800" marR="50800" marT="50800" marB="50800" anchor="ctr" horzOverflow="overflow">
                    <a:noFill/>
                  </a:tcPr>
                </a:tc>
                <a:extLst>
                  <a:ext uri="{0D108BD9-81ED-4DB2-BD59-A6C34878D82A}">
                    <a16:rowId xmlns:a16="http://schemas.microsoft.com/office/drawing/2014/main" val="10000"/>
                  </a:ext>
                </a:extLst>
              </a:tr>
              <a:tr h="947622">
                <a:tc>
                  <a:txBody>
                    <a:bodyPr/>
                    <a:lstStyle/>
                    <a:p>
                      <a:pPr defTabSz="508000">
                        <a:lnSpc>
                          <a:spcPct val="150000"/>
                        </a:lnSpc>
                        <a:defRPr sz="1800"/>
                      </a:pPr>
                      <a:r>
                        <a:rPr sz="3200" spc="-62">
                          <a:solidFill>
                            <a:srgbClr val="FFFFFF"/>
                          </a:solidFill>
                          <a:latin typeface="BrownPro-Bold"/>
                          <a:ea typeface="BrownPro-Bold"/>
                          <a:cs typeface="BrownPro-Bold"/>
                          <a:sym typeface="BrownPro-Bold"/>
                        </a:rPr>
                        <a:t>Los Angeles</a:t>
                      </a:r>
                    </a:p>
                  </a:txBody>
                  <a:tcPr marL="50800" marR="50800" marT="50800" marB="50800" anchor="ctr" horzOverflow="overflow">
                    <a:noFill/>
                  </a:tcPr>
                </a:tc>
                <a:tc>
                  <a:txBody>
                    <a:bodyPr/>
                    <a:lstStyle/>
                    <a:p>
                      <a:pPr defTabSz="914400">
                        <a:defRPr sz="1800"/>
                      </a:pPr>
                      <a:r>
                        <a:rPr sz="3200">
                          <a:solidFill>
                            <a:srgbClr val="FFFFFF"/>
                          </a:solidFill>
                          <a:latin typeface="BrownPro-Bold"/>
                          <a:ea typeface="BrownPro-Bold"/>
                          <a:cs typeface="BrownPro-Bold"/>
                          <a:sym typeface="BrownPro-Bold"/>
                        </a:rPr>
                        <a:t>5%</a:t>
                      </a:r>
                    </a:p>
                  </a:txBody>
                  <a:tcPr marL="50800" marR="50800" marT="50800" marB="50800" anchor="ctr" horzOverflow="overflow">
                    <a:noFill/>
                  </a:tcPr>
                </a:tc>
                <a:extLst>
                  <a:ext uri="{0D108BD9-81ED-4DB2-BD59-A6C34878D82A}">
                    <a16:rowId xmlns:a16="http://schemas.microsoft.com/office/drawing/2014/main" val="10001"/>
                  </a:ext>
                </a:extLst>
              </a:tr>
              <a:tr h="947622">
                <a:tc>
                  <a:txBody>
                    <a:bodyPr/>
                    <a:lstStyle/>
                    <a:p>
                      <a:pPr defTabSz="508000">
                        <a:lnSpc>
                          <a:spcPct val="150000"/>
                        </a:lnSpc>
                        <a:defRPr sz="1800"/>
                      </a:pPr>
                      <a:r>
                        <a:rPr sz="3200" spc="-62">
                          <a:solidFill>
                            <a:srgbClr val="FFFFFF"/>
                          </a:solidFill>
                          <a:latin typeface="BrownPro-Bold"/>
                          <a:ea typeface="BrownPro-Bold"/>
                          <a:cs typeface="BrownPro-Bold"/>
                          <a:sym typeface="BrownPro-Bold"/>
                        </a:rPr>
                        <a:t>San Antonio, TX</a:t>
                      </a:r>
                    </a:p>
                  </a:txBody>
                  <a:tcPr marL="50800" marR="50800" marT="50800" marB="50800" anchor="ctr" horzOverflow="overflow">
                    <a:noFill/>
                  </a:tcPr>
                </a:tc>
                <a:tc>
                  <a:txBody>
                    <a:bodyPr/>
                    <a:lstStyle/>
                    <a:p>
                      <a:pPr defTabSz="914400">
                        <a:defRPr sz="1800"/>
                      </a:pPr>
                      <a:r>
                        <a:rPr sz="3200" dirty="0">
                          <a:solidFill>
                            <a:srgbClr val="FFFFFF"/>
                          </a:solidFill>
                          <a:latin typeface="BrownPro-Bold"/>
                          <a:ea typeface="BrownPro-Bold"/>
                          <a:cs typeface="BrownPro-Bold"/>
                          <a:sym typeface="BrownPro-Bold"/>
                        </a:rPr>
                        <a:t>20%</a:t>
                      </a:r>
                    </a:p>
                  </a:txBody>
                  <a:tcPr marL="50800" marR="50800" marT="50800" marB="50800" anchor="ctr" horzOverflow="overflow">
                    <a:noFill/>
                  </a:tcPr>
                </a:tc>
                <a:extLst>
                  <a:ext uri="{0D108BD9-81ED-4DB2-BD59-A6C34878D82A}">
                    <a16:rowId xmlns:a16="http://schemas.microsoft.com/office/drawing/2014/main" val="10003"/>
                  </a:ext>
                </a:extLst>
              </a:tr>
              <a:tr h="947622">
                <a:tc>
                  <a:txBody>
                    <a:bodyPr/>
                    <a:lstStyle/>
                    <a:p>
                      <a:pPr defTabSz="508000">
                        <a:lnSpc>
                          <a:spcPct val="150000"/>
                        </a:lnSpc>
                        <a:defRPr sz="1800"/>
                      </a:pPr>
                      <a:r>
                        <a:rPr sz="3200" spc="-62">
                          <a:solidFill>
                            <a:srgbClr val="FFFFFF"/>
                          </a:solidFill>
                          <a:latin typeface="BrownPro-Bold"/>
                          <a:ea typeface="BrownPro-Bold"/>
                          <a:cs typeface="BrownPro-Bold"/>
                          <a:sym typeface="BrownPro-Bold"/>
                        </a:rPr>
                        <a:t>Philadelphia, PA</a:t>
                      </a:r>
                    </a:p>
                  </a:txBody>
                  <a:tcPr marL="50800" marR="50800" marT="50800" marB="50800" anchor="ctr" horzOverflow="overflow">
                    <a:noFill/>
                  </a:tcPr>
                </a:tc>
                <a:tc>
                  <a:txBody>
                    <a:bodyPr/>
                    <a:lstStyle/>
                    <a:p>
                      <a:pPr defTabSz="914400">
                        <a:defRPr sz="1800"/>
                      </a:pPr>
                      <a:r>
                        <a:rPr sz="3200">
                          <a:solidFill>
                            <a:srgbClr val="FFFFFF"/>
                          </a:solidFill>
                          <a:latin typeface="BrownPro-Bold"/>
                          <a:ea typeface="BrownPro-Bold"/>
                          <a:cs typeface="BrownPro-Bold"/>
                          <a:sym typeface="BrownPro-Bold"/>
                        </a:rPr>
                        <a:t>28%</a:t>
                      </a:r>
                    </a:p>
                  </a:txBody>
                  <a:tcPr marL="50800" marR="50800" marT="50800" marB="50800" anchor="ctr" horzOverflow="overflow">
                    <a:noFill/>
                  </a:tcPr>
                </a:tc>
                <a:extLst>
                  <a:ext uri="{0D108BD9-81ED-4DB2-BD59-A6C34878D82A}">
                    <a16:rowId xmlns:a16="http://schemas.microsoft.com/office/drawing/2014/main" val="10004"/>
                  </a:ext>
                </a:extLst>
              </a:tr>
              <a:tr h="947622">
                <a:tc>
                  <a:txBody>
                    <a:bodyPr/>
                    <a:lstStyle/>
                    <a:p>
                      <a:pPr defTabSz="508000">
                        <a:lnSpc>
                          <a:spcPct val="150000"/>
                        </a:lnSpc>
                        <a:defRPr sz="1800"/>
                      </a:pPr>
                      <a:r>
                        <a:rPr sz="3200" spc="-62">
                          <a:solidFill>
                            <a:srgbClr val="FFFFFF"/>
                          </a:solidFill>
                          <a:latin typeface="BrownPro-Bold"/>
                          <a:ea typeface="BrownPro-Bold"/>
                          <a:cs typeface="BrownPro-Bold"/>
                          <a:sym typeface="BrownPro-Bold"/>
                        </a:rPr>
                        <a:t>Chicago, IL</a:t>
                      </a:r>
                    </a:p>
                  </a:txBody>
                  <a:tcPr marL="50800" marR="50800" marT="50800" marB="50800" anchor="ctr" horzOverflow="overflow">
                    <a:noFill/>
                  </a:tcPr>
                </a:tc>
                <a:tc>
                  <a:txBody>
                    <a:bodyPr/>
                    <a:lstStyle/>
                    <a:p>
                      <a:pPr defTabSz="914400">
                        <a:defRPr sz="1800"/>
                      </a:pPr>
                      <a:r>
                        <a:rPr sz="3200">
                          <a:solidFill>
                            <a:srgbClr val="FFFFFF"/>
                          </a:solidFill>
                          <a:latin typeface="BrownPro-Bold"/>
                          <a:ea typeface="BrownPro-Bold"/>
                          <a:cs typeface="BrownPro-Bold"/>
                          <a:sym typeface="BrownPro-Bold"/>
                        </a:rPr>
                        <a:t>5%</a:t>
                      </a:r>
                    </a:p>
                  </a:txBody>
                  <a:tcPr marL="50800" marR="50800" marT="50800" marB="50800" anchor="ctr" horzOverflow="overflow">
                    <a:noFill/>
                  </a:tcPr>
                </a:tc>
                <a:extLst>
                  <a:ext uri="{0D108BD9-81ED-4DB2-BD59-A6C34878D82A}">
                    <a16:rowId xmlns:a16="http://schemas.microsoft.com/office/drawing/2014/main" val="10005"/>
                  </a:ext>
                </a:extLst>
              </a:tr>
              <a:tr h="947622">
                <a:tc>
                  <a:txBody>
                    <a:bodyPr/>
                    <a:lstStyle/>
                    <a:p>
                      <a:pPr defTabSz="508000">
                        <a:lnSpc>
                          <a:spcPct val="150000"/>
                        </a:lnSpc>
                        <a:defRPr sz="1800"/>
                      </a:pPr>
                      <a:r>
                        <a:rPr sz="3200" spc="-62">
                          <a:solidFill>
                            <a:srgbClr val="FFFFFF"/>
                          </a:solidFill>
                          <a:latin typeface="BrownPro-Bold"/>
                          <a:ea typeface="BrownPro-Bold"/>
                          <a:cs typeface="BrownPro-Bold"/>
                          <a:sym typeface="BrownPro-Bold"/>
                        </a:rPr>
                        <a:t>Tampa, FL</a:t>
                      </a:r>
                    </a:p>
                  </a:txBody>
                  <a:tcPr marL="50800" marR="50800" marT="50800" marB="50800" anchor="ctr" horzOverflow="overflow">
                    <a:noFill/>
                  </a:tcPr>
                </a:tc>
                <a:tc>
                  <a:txBody>
                    <a:bodyPr/>
                    <a:lstStyle/>
                    <a:p>
                      <a:pPr defTabSz="914400">
                        <a:defRPr sz="1800"/>
                      </a:pPr>
                      <a:r>
                        <a:rPr sz="3200">
                          <a:solidFill>
                            <a:srgbClr val="FFFFFF"/>
                          </a:solidFill>
                          <a:latin typeface="BrownPro-Bold"/>
                          <a:ea typeface="BrownPro-Bold"/>
                          <a:cs typeface="BrownPro-Bold"/>
                          <a:sym typeface="BrownPro-Bold"/>
                        </a:rPr>
                        <a:t>11%</a:t>
                      </a:r>
                    </a:p>
                  </a:txBody>
                  <a:tcPr marL="50800" marR="50800" marT="50800" marB="50800" anchor="ctr" horzOverflow="overflow">
                    <a:noFill/>
                  </a:tcPr>
                </a:tc>
                <a:extLst>
                  <a:ext uri="{0D108BD9-81ED-4DB2-BD59-A6C34878D82A}">
                    <a16:rowId xmlns:a16="http://schemas.microsoft.com/office/drawing/2014/main" val="10006"/>
                  </a:ext>
                </a:extLst>
              </a:tr>
              <a:tr h="947622">
                <a:tc>
                  <a:txBody>
                    <a:bodyPr/>
                    <a:lstStyle/>
                    <a:p>
                      <a:pPr defTabSz="508000">
                        <a:lnSpc>
                          <a:spcPct val="150000"/>
                        </a:lnSpc>
                        <a:defRPr sz="1800"/>
                      </a:pPr>
                      <a:r>
                        <a:rPr sz="3200" spc="-62">
                          <a:solidFill>
                            <a:srgbClr val="FFFFFF"/>
                          </a:solidFill>
                          <a:latin typeface="BrownPro-Bold"/>
                          <a:ea typeface="BrownPro-Bold"/>
                          <a:cs typeface="BrownPro-Bold"/>
                          <a:sym typeface="BrownPro-Bold"/>
                        </a:rPr>
                        <a:t>Denver, CO</a:t>
                      </a:r>
                    </a:p>
                  </a:txBody>
                  <a:tcPr marL="50800" marR="50800" marT="50800" marB="50800" anchor="ctr" horzOverflow="overflow">
                    <a:noFill/>
                  </a:tcPr>
                </a:tc>
                <a:tc>
                  <a:txBody>
                    <a:bodyPr/>
                    <a:lstStyle/>
                    <a:p>
                      <a:pPr defTabSz="914400">
                        <a:defRPr sz="1800"/>
                      </a:pPr>
                      <a:r>
                        <a:rPr sz="3200" dirty="0">
                          <a:solidFill>
                            <a:srgbClr val="FFFFFF"/>
                          </a:solidFill>
                          <a:latin typeface="BrownPro-Bold"/>
                          <a:ea typeface="BrownPro-Bold"/>
                          <a:cs typeface="BrownPro-Bold"/>
                          <a:sym typeface="BrownPro-Bold"/>
                        </a:rPr>
                        <a:t>29%</a:t>
                      </a:r>
                    </a:p>
                  </a:txBody>
                  <a:tcPr marL="50800" marR="50800" marT="50800" marB="50800" anchor="ctr" horzOverflow="overflow">
                    <a:no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400">
        <p:dissolve/>
      </p:transition>
    </mc:Choice>
    <mc:Fallback xmlns:a14="http://schemas.microsoft.com/office/drawing/2010/main" xmlns:m="http://schemas.openxmlformats.org/officeDocument/2006/math" xmlns="">
      <p:transition spd="fast">
        <p:fade/>
      </p:transition>
    </mc:Fallback>
  </mc:AlternateContent>
</p:sld>
</file>

<file path=ppt/theme/theme1.xml><?xml version="1.0" encoding="utf-8"?>
<a:theme xmlns:a="http://schemas.openxmlformats.org/drawingml/2006/main" name="White">
  <a:themeElements>
    <a:clrScheme name="White">
      <a:dk1>
        <a:srgbClr val="FF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BrownPro-Light"/>
        <a:ea typeface="BrownPro-Light"/>
        <a:cs typeface="BrownPro-Light"/>
      </a:majorFont>
      <a:minorFont>
        <a:latin typeface="BrownPro-Light"/>
        <a:ea typeface="BrownPro-Light"/>
        <a:cs typeface="BrownPro-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4000"/>
          </a:spcBef>
          <a:spcAft>
            <a:spcPts val="0"/>
          </a:spcAft>
          <a:buClrTx/>
          <a:buSzTx/>
          <a:buFontTx/>
          <a:buNone/>
          <a:tabLst/>
          <a:defRPr kumimoji="0" sz="4000" b="0" i="0" u="none" strike="noStrike" cap="none" spc="-119" normalizeH="0" baseline="0">
            <a:ln>
              <a:noFill/>
            </a:ln>
            <a:solidFill>
              <a:srgbClr val="FFFFFF"/>
            </a:solidFill>
            <a:effectLst/>
            <a:uFillTx/>
            <a:latin typeface="+mn-lt"/>
            <a:ea typeface="+mn-ea"/>
            <a:cs typeface="+mn-cs"/>
            <a:sym typeface="BrownPro-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C7CDC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normAutofit/>
      </a:bodyPr>
      <a:lstStyle>
        <a:defPPr marL="0" marR="0" indent="0" algn="l" defTabSz="825500" rtl="0" fontAlgn="auto" latinLnBrk="0" hangingPunct="0">
          <a:lnSpc>
            <a:spcPct val="100000"/>
          </a:lnSpc>
          <a:spcBef>
            <a:spcPts val="4000"/>
          </a:spcBef>
          <a:spcAft>
            <a:spcPts val="0"/>
          </a:spcAft>
          <a:buClrTx/>
          <a:buSzTx/>
          <a:buFontTx/>
          <a:buNone/>
          <a:tabLst/>
          <a:defRPr kumimoji="0" sz="4000" b="0" i="0" u="none" strike="noStrike" cap="none" spc="-119" normalizeH="0" baseline="0">
            <a:ln>
              <a:noFill/>
            </a:ln>
            <a:solidFill>
              <a:srgbClr val="FFFFFF"/>
            </a:solidFill>
            <a:effectLst/>
            <a:uFillTx/>
            <a:latin typeface="+mn-lt"/>
            <a:ea typeface="+mn-ea"/>
            <a:cs typeface="+mn-cs"/>
            <a:sym typeface="BrownPro-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BrownPro-Light"/>
        <a:ea typeface="BrownPro-Light"/>
        <a:cs typeface="BrownPro-Light"/>
      </a:majorFont>
      <a:minorFont>
        <a:latin typeface="BrownPro-Light"/>
        <a:ea typeface="BrownPro-Light"/>
        <a:cs typeface="BrownPro-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4000"/>
          </a:spcBef>
          <a:spcAft>
            <a:spcPts val="0"/>
          </a:spcAft>
          <a:buClrTx/>
          <a:buSzTx/>
          <a:buFontTx/>
          <a:buNone/>
          <a:tabLst/>
          <a:defRPr kumimoji="0" sz="4000" b="0" i="0" u="none" strike="noStrike" cap="none" spc="-119" normalizeH="0" baseline="0">
            <a:ln>
              <a:noFill/>
            </a:ln>
            <a:solidFill>
              <a:srgbClr val="FFFFFF"/>
            </a:solidFill>
            <a:effectLst/>
            <a:uFillTx/>
            <a:latin typeface="+mn-lt"/>
            <a:ea typeface="+mn-ea"/>
            <a:cs typeface="+mn-cs"/>
            <a:sym typeface="BrownPro-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C7CDC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normAutofit/>
      </a:bodyPr>
      <a:lstStyle>
        <a:defPPr marL="0" marR="0" indent="0" algn="l" defTabSz="825500" rtl="0" fontAlgn="auto" latinLnBrk="0" hangingPunct="0">
          <a:lnSpc>
            <a:spcPct val="100000"/>
          </a:lnSpc>
          <a:spcBef>
            <a:spcPts val="4000"/>
          </a:spcBef>
          <a:spcAft>
            <a:spcPts val="0"/>
          </a:spcAft>
          <a:buClrTx/>
          <a:buSzTx/>
          <a:buFontTx/>
          <a:buNone/>
          <a:tabLst/>
          <a:defRPr kumimoji="0" sz="4000" b="0" i="0" u="none" strike="noStrike" cap="none" spc="-119" normalizeH="0" baseline="0">
            <a:ln>
              <a:noFill/>
            </a:ln>
            <a:solidFill>
              <a:srgbClr val="FFFFFF"/>
            </a:solidFill>
            <a:effectLst/>
            <a:uFillTx/>
            <a:latin typeface="+mn-lt"/>
            <a:ea typeface="+mn-ea"/>
            <a:cs typeface="+mn-cs"/>
            <a:sym typeface="BrownPro-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121</TotalTime>
  <Words>761</Words>
  <Application>Microsoft Office PowerPoint</Application>
  <PresentationFormat>Custom</PresentationFormat>
  <Paragraphs>218</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HGSSoeiKakugothicUB</vt:lpstr>
      <vt:lpstr>Avenir Roman</vt:lpstr>
      <vt:lpstr>BrownPro-Bold</vt:lpstr>
      <vt:lpstr>BrownPro-Light</vt:lpstr>
      <vt:lpstr>BrownPro-ReclinRegular</vt:lpstr>
      <vt:lpstr>BrownPro-Regular</vt:lpstr>
      <vt:lpstr>Helvetica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Doug</cp:lastModifiedBy>
  <cp:revision>19</cp:revision>
  <dcterms:modified xsi:type="dcterms:W3CDTF">2021-01-22T02:24:56Z</dcterms:modified>
</cp:coreProperties>
</file>